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2" r:id="rId2"/>
    <p:sldId id="353" r:id="rId3"/>
    <p:sldId id="329" r:id="rId4"/>
    <p:sldId id="272" r:id="rId5"/>
    <p:sldId id="319" r:id="rId6"/>
    <p:sldId id="308" r:id="rId7"/>
    <p:sldId id="330" r:id="rId8"/>
    <p:sldId id="338" r:id="rId9"/>
    <p:sldId id="360" r:id="rId10"/>
    <p:sldId id="351" r:id="rId11"/>
    <p:sldId id="324" r:id="rId12"/>
    <p:sldId id="374" r:id="rId13"/>
    <p:sldId id="289"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E226C-EC9B-CA8E-A557-266832EFB949}" name="Mella Cusack" initials="MC" userId="S::mella.cusack@ncca.ie::9051645b-3606-4f0f-8d7e-3cd996bf5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94F"/>
    <a:srgbClr val="147437"/>
    <a:srgbClr val="92D050"/>
    <a:srgbClr val="EBF4E9"/>
    <a:srgbClr val="58893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CE966-9717-4384-A6A1-5809B4CA0912}" v="133" dt="2025-02-09T19:27:04.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7" autoAdjust="0"/>
    <p:restoredTop sz="88095" autoAdjust="0"/>
  </p:normalViewPr>
  <p:slideViewPr>
    <p:cSldViewPr snapToGrid="0">
      <p:cViewPr varScale="1">
        <p:scale>
          <a:sx n="79" d="100"/>
          <a:sy n="79" d="100"/>
        </p:scale>
        <p:origin x="228" y="48"/>
      </p:cViewPr>
      <p:guideLst/>
    </p:cSldViewPr>
  </p:slideViewPr>
  <p:notesTextViewPr>
    <p:cViewPr>
      <p:scale>
        <a:sx n="1" d="1"/>
        <a:sy n="1" d="1"/>
      </p:scale>
      <p:origin x="0" y="0"/>
    </p:cViewPr>
  </p:notesTextViewPr>
  <p:notesViewPr>
    <p:cSldViewPr snapToGrid="0">
      <p:cViewPr varScale="1">
        <p:scale>
          <a:sx n="61" d="100"/>
          <a:sy n="61" d="100"/>
        </p:scale>
        <p:origin x="2691" y="-6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 Cusack" userId="9051645b-3606-4f0f-8d7e-3cd996bf5a87" providerId="ADAL" clId="{D37CE966-9717-4384-A6A1-5809B4CA0912}"/>
    <pc:docChg chg="undo custSel modSld">
      <pc:chgData name="Mella Cusack" userId="9051645b-3606-4f0f-8d7e-3cd996bf5a87" providerId="ADAL" clId="{D37CE966-9717-4384-A6A1-5809B4CA0912}" dt="2025-02-09T19:27:04.675" v="446" actId="164"/>
      <pc:docMkLst>
        <pc:docMk/>
      </pc:docMkLst>
      <pc:sldChg chg="addSp delSp modSp mod">
        <pc:chgData name="Mella Cusack" userId="9051645b-3606-4f0f-8d7e-3cd996bf5a87" providerId="ADAL" clId="{D37CE966-9717-4384-A6A1-5809B4CA0912}" dt="2025-02-09T19:22:16.592" v="418" actId="164"/>
        <pc:sldMkLst>
          <pc:docMk/>
          <pc:sldMk cId="2261612022" sldId="272"/>
        </pc:sldMkLst>
        <pc:spChg chg="add del mod">
          <ac:chgData name="Mella Cusack" userId="9051645b-3606-4f0f-8d7e-3cd996bf5a87" providerId="ADAL" clId="{D37CE966-9717-4384-A6A1-5809B4CA0912}" dt="2025-02-09T19:04:02.987" v="125" actId="478"/>
          <ac:spMkLst>
            <pc:docMk/>
            <pc:sldMk cId="2261612022" sldId="272"/>
            <ac:spMk id="2" creationId="{7E40BFA7-FD00-BD19-2332-ED887B6C420B}"/>
          </ac:spMkLst>
        </pc:spChg>
        <pc:spChg chg="mod">
          <ac:chgData name="Mella Cusack" userId="9051645b-3606-4f0f-8d7e-3cd996bf5a87" providerId="ADAL" clId="{D37CE966-9717-4384-A6A1-5809B4CA0912}" dt="2025-02-09T19:22:16.592" v="418" actId="164"/>
          <ac:spMkLst>
            <pc:docMk/>
            <pc:sldMk cId="2261612022" sldId="272"/>
            <ac:spMk id="3" creationId="{174A563E-EC01-35E5-D194-AC3A4724C7CC}"/>
          </ac:spMkLst>
        </pc:spChg>
        <pc:spChg chg="mod">
          <ac:chgData name="Mella Cusack" userId="9051645b-3606-4f0f-8d7e-3cd996bf5a87" providerId="ADAL" clId="{D37CE966-9717-4384-A6A1-5809B4CA0912}" dt="2025-02-09T19:22:16.592" v="418" actId="164"/>
          <ac:spMkLst>
            <pc:docMk/>
            <pc:sldMk cId="2261612022" sldId="272"/>
            <ac:spMk id="6" creationId="{A9E17BBA-1C50-DA27-A0FF-9D1E0ECFE80F}"/>
          </ac:spMkLst>
        </pc:spChg>
        <pc:spChg chg="del">
          <ac:chgData name="Mella Cusack" userId="9051645b-3606-4f0f-8d7e-3cd996bf5a87" providerId="ADAL" clId="{D37CE966-9717-4384-A6A1-5809B4CA0912}" dt="2025-02-09T19:03:35.959" v="117" actId="21"/>
          <ac:spMkLst>
            <pc:docMk/>
            <pc:sldMk cId="2261612022" sldId="272"/>
            <ac:spMk id="7" creationId="{21E55982-F0C8-1291-F2A5-672C25B45B9C}"/>
          </ac:spMkLst>
        </pc:spChg>
        <pc:spChg chg="add mod">
          <ac:chgData name="Mella Cusack" userId="9051645b-3606-4f0f-8d7e-3cd996bf5a87" providerId="ADAL" clId="{D37CE966-9717-4384-A6A1-5809B4CA0912}" dt="2025-02-09T19:22:16.592" v="418" actId="164"/>
          <ac:spMkLst>
            <pc:docMk/>
            <pc:sldMk cId="2261612022" sldId="272"/>
            <ac:spMk id="12" creationId="{C7015774-7332-4BB0-F4B6-576AA9039EA6}"/>
          </ac:spMkLst>
        </pc:spChg>
        <pc:spChg chg="add mod">
          <ac:chgData name="Mella Cusack" userId="9051645b-3606-4f0f-8d7e-3cd996bf5a87" providerId="ADAL" clId="{D37CE966-9717-4384-A6A1-5809B4CA0912}" dt="2025-02-09T19:03:37.374" v="118"/>
          <ac:spMkLst>
            <pc:docMk/>
            <pc:sldMk cId="2261612022" sldId="272"/>
            <ac:spMk id="13" creationId="{21E55982-F0C8-1291-F2A5-672C25B45B9C}"/>
          </ac:spMkLst>
        </pc:spChg>
        <pc:grpChg chg="add mod">
          <ac:chgData name="Mella Cusack" userId="9051645b-3606-4f0f-8d7e-3cd996bf5a87" providerId="ADAL" clId="{D37CE966-9717-4384-A6A1-5809B4CA0912}" dt="2025-02-09T19:22:16.592" v="418" actId="164"/>
          <ac:grpSpMkLst>
            <pc:docMk/>
            <pc:sldMk cId="2261612022" sldId="272"/>
            <ac:grpSpMk id="15" creationId="{25A2E546-CF87-7E54-D564-27C695AA0A7B}"/>
          </ac:grpSpMkLst>
        </pc:grpChg>
        <pc:picChg chg="del">
          <ac:chgData name="Mella Cusack" userId="9051645b-3606-4f0f-8d7e-3cd996bf5a87" providerId="ADAL" clId="{D37CE966-9717-4384-A6A1-5809B4CA0912}" dt="2025-02-09T18:59:14.186" v="13" actId="478"/>
          <ac:picMkLst>
            <pc:docMk/>
            <pc:sldMk cId="2261612022" sldId="272"/>
            <ac:picMk id="5" creationId="{3FBD6BB1-E641-D27B-40A3-957E506176A0}"/>
          </ac:picMkLst>
        </pc:picChg>
        <pc:picChg chg="del">
          <ac:chgData name="Mella Cusack" userId="9051645b-3606-4f0f-8d7e-3cd996bf5a87" providerId="ADAL" clId="{D37CE966-9717-4384-A6A1-5809B4CA0912}" dt="2025-02-09T18:57:44.514" v="3" actId="478"/>
          <ac:picMkLst>
            <pc:docMk/>
            <pc:sldMk cId="2261612022" sldId="272"/>
            <ac:picMk id="8" creationId="{E29D6B07-7B4C-982E-DFC3-B902C36B86F7}"/>
          </ac:picMkLst>
        </pc:picChg>
        <pc:picChg chg="add del mod">
          <ac:chgData name="Mella Cusack" userId="9051645b-3606-4f0f-8d7e-3cd996bf5a87" providerId="ADAL" clId="{D37CE966-9717-4384-A6A1-5809B4CA0912}" dt="2025-02-09T19:03:53.396" v="121" actId="21"/>
          <ac:picMkLst>
            <pc:docMk/>
            <pc:sldMk cId="2261612022" sldId="272"/>
            <ac:picMk id="9" creationId="{5505EDE0-220F-FB60-7206-C03B2ED3ECDD}"/>
          </ac:picMkLst>
        </pc:picChg>
        <pc:picChg chg="add mod">
          <ac:chgData name="Mella Cusack" userId="9051645b-3606-4f0f-8d7e-3cd996bf5a87" providerId="ADAL" clId="{D37CE966-9717-4384-A6A1-5809B4CA0912}" dt="2025-02-09T19:22:16.592" v="418" actId="164"/>
          <ac:picMkLst>
            <pc:docMk/>
            <pc:sldMk cId="2261612022" sldId="272"/>
            <ac:picMk id="14" creationId="{5505EDE0-220F-FB60-7206-C03B2ED3ECDD}"/>
          </ac:picMkLst>
        </pc:picChg>
      </pc:sldChg>
      <pc:sldChg chg="addSp delSp modSp mod">
        <pc:chgData name="Mella Cusack" userId="9051645b-3606-4f0f-8d7e-3cd996bf5a87" providerId="ADAL" clId="{D37CE966-9717-4384-A6A1-5809B4CA0912}" dt="2025-02-09T19:25:24.454" v="439" actId="164"/>
        <pc:sldMkLst>
          <pc:docMk/>
          <pc:sldMk cId="3590950170" sldId="289"/>
        </pc:sldMkLst>
        <pc:spChg chg="mod">
          <ac:chgData name="Mella Cusack" userId="9051645b-3606-4f0f-8d7e-3cd996bf5a87" providerId="ADAL" clId="{D37CE966-9717-4384-A6A1-5809B4CA0912}" dt="2025-02-09T19:25:24.454" v="439" actId="164"/>
          <ac:spMkLst>
            <pc:docMk/>
            <pc:sldMk cId="3590950170" sldId="289"/>
            <ac:spMk id="3" creationId="{A8FCFE72-2EB0-93F4-A3A2-2756A2FCEE26}"/>
          </ac:spMkLst>
        </pc:spChg>
        <pc:grpChg chg="add mod">
          <ac:chgData name="Mella Cusack" userId="9051645b-3606-4f0f-8d7e-3cd996bf5a87" providerId="ADAL" clId="{D37CE966-9717-4384-A6A1-5809B4CA0912}" dt="2025-02-09T19:25:24.454" v="439" actId="164"/>
          <ac:grpSpMkLst>
            <pc:docMk/>
            <pc:sldMk cId="3590950170" sldId="289"/>
            <ac:grpSpMk id="10" creationId="{335BA7E9-9534-532C-3D3F-776570B86A52}"/>
          </ac:grpSpMkLst>
        </pc:grpChg>
        <pc:grpChg chg="mod">
          <ac:chgData name="Mella Cusack" userId="9051645b-3606-4f0f-8d7e-3cd996bf5a87" providerId="ADAL" clId="{D37CE966-9717-4384-A6A1-5809B4CA0912}" dt="2025-02-09T19:25:24.454" v="439" actId="164"/>
          <ac:grpSpMkLst>
            <pc:docMk/>
            <pc:sldMk cId="3590950170" sldId="289"/>
            <ac:grpSpMk id="25" creationId="{4D33E717-236E-859D-1970-1581AD4967C0}"/>
          </ac:grpSpMkLst>
        </pc:grpChg>
        <pc:picChg chg="del">
          <ac:chgData name="Mella Cusack" userId="9051645b-3606-4f0f-8d7e-3cd996bf5a87" providerId="ADAL" clId="{D37CE966-9717-4384-A6A1-5809B4CA0912}" dt="2025-02-09T18:58:28.564" v="12" actId="478"/>
          <ac:picMkLst>
            <pc:docMk/>
            <pc:sldMk cId="3590950170" sldId="289"/>
            <ac:picMk id="4" creationId="{6257B684-478C-3AC3-209F-3B4302C28738}"/>
          </ac:picMkLst>
        </pc:picChg>
      </pc:sldChg>
      <pc:sldChg chg="addSp delSp modSp mod">
        <pc:chgData name="Mella Cusack" userId="9051645b-3606-4f0f-8d7e-3cd996bf5a87" providerId="ADAL" clId="{D37CE966-9717-4384-A6A1-5809B4CA0912}" dt="2025-02-09T19:22:45.685" v="422" actId="164"/>
        <pc:sldMkLst>
          <pc:docMk/>
          <pc:sldMk cId="48449320" sldId="308"/>
        </pc:sldMkLst>
        <pc:spChg chg="add mod">
          <ac:chgData name="Mella Cusack" userId="9051645b-3606-4f0f-8d7e-3cd996bf5a87" providerId="ADAL" clId="{D37CE966-9717-4384-A6A1-5809B4CA0912}" dt="2025-02-09T19:22:45.685" v="422" actId="164"/>
          <ac:spMkLst>
            <pc:docMk/>
            <pc:sldMk cId="48449320" sldId="308"/>
            <ac:spMk id="2" creationId="{C8F7FC7D-C028-FF1F-3F92-E37823D61AFB}"/>
          </ac:spMkLst>
        </pc:spChg>
        <pc:spChg chg="mod">
          <ac:chgData name="Mella Cusack" userId="9051645b-3606-4f0f-8d7e-3cd996bf5a87" providerId="ADAL" clId="{D37CE966-9717-4384-A6A1-5809B4CA0912}" dt="2025-02-09T19:22:45.685" v="422" actId="164"/>
          <ac:spMkLst>
            <pc:docMk/>
            <pc:sldMk cId="48449320" sldId="308"/>
            <ac:spMk id="12" creationId="{83EA616D-BA4D-B6F5-8E7D-2AE39622C0F5}"/>
          </ac:spMkLst>
        </pc:spChg>
        <pc:grpChg chg="add mod">
          <ac:chgData name="Mella Cusack" userId="9051645b-3606-4f0f-8d7e-3cd996bf5a87" providerId="ADAL" clId="{D37CE966-9717-4384-A6A1-5809B4CA0912}" dt="2025-02-09T19:22:45.685" v="422" actId="164"/>
          <ac:grpSpMkLst>
            <pc:docMk/>
            <pc:sldMk cId="48449320" sldId="308"/>
            <ac:grpSpMk id="6" creationId="{544D4295-2494-B490-A03E-53DE054FA375}"/>
          </ac:grpSpMkLst>
        </pc:grpChg>
        <pc:picChg chg="del">
          <ac:chgData name="Mella Cusack" userId="9051645b-3606-4f0f-8d7e-3cd996bf5a87" providerId="ADAL" clId="{D37CE966-9717-4384-A6A1-5809B4CA0912}" dt="2025-02-09T18:57:52.757" v="5" actId="478"/>
          <ac:picMkLst>
            <pc:docMk/>
            <pc:sldMk cId="48449320" sldId="308"/>
            <ac:picMk id="3" creationId="{BF81FAF3-5E70-7978-B498-69A0C627F950}"/>
          </ac:picMkLst>
        </pc:picChg>
        <pc:picChg chg="add del mod">
          <ac:chgData name="Mella Cusack" userId="9051645b-3606-4f0f-8d7e-3cd996bf5a87" providerId="ADAL" clId="{D37CE966-9717-4384-A6A1-5809B4CA0912}" dt="2025-02-09T19:06:49.249" v="185" actId="478"/>
          <ac:picMkLst>
            <pc:docMk/>
            <pc:sldMk cId="48449320" sldId="308"/>
            <ac:picMk id="4" creationId="{3CBBEC9B-4FD9-B329-6E19-801F855559C6}"/>
          </ac:picMkLst>
        </pc:picChg>
        <pc:picChg chg="add mod">
          <ac:chgData name="Mella Cusack" userId="9051645b-3606-4f0f-8d7e-3cd996bf5a87" providerId="ADAL" clId="{D37CE966-9717-4384-A6A1-5809B4CA0912}" dt="2025-02-09T19:07:06.079" v="187" actId="1076"/>
          <ac:picMkLst>
            <pc:docMk/>
            <pc:sldMk cId="48449320" sldId="308"/>
            <ac:picMk id="5" creationId="{7E73B999-9901-AA63-C6B4-848B8C181EC6}"/>
          </ac:picMkLst>
        </pc:picChg>
        <pc:picChg chg="del">
          <ac:chgData name="Mella Cusack" userId="9051645b-3606-4f0f-8d7e-3cd996bf5a87" providerId="ADAL" clId="{D37CE966-9717-4384-A6A1-5809B4CA0912}" dt="2025-02-09T19:06:19.903" v="180" actId="478"/>
          <ac:picMkLst>
            <pc:docMk/>
            <pc:sldMk cId="48449320" sldId="308"/>
            <ac:picMk id="14" creationId="{B60E36A9-1C48-C0D8-8D66-5B7BEB34C139}"/>
          </ac:picMkLst>
        </pc:picChg>
      </pc:sldChg>
      <pc:sldChg chg="addSp delSp modSp mod">
        <pc:chgData name="Mella Cusack" userId="9051645b-3606-4f0f-8d7e-3cd996bf5a87" providerId="ADAL" clId="{D37CE966-9717-4384-A6A1-5809B4CA0912}" dt="2025-02-09T19:22:36.701" v="420" actId="164"/>
        <pc:sldMkLst>
          <pc:docMk/>
          <pc:sldMk cId="566349985" sldId="319"/>
        </pc:sldMkLst>
        <pc:spChg chg="mod">
          <ac:chgData name="Mella Cusack" userId="9051645b-3606-4f0f-8d7e-3cd996bf5a87" providerId="ADAL" clId="{D37CE966-9717-4384-A6A1-5809B4CA0912}" dt="2025-02-09T19:22:36.701" v="420" actId="164"/>
          <ac:spMkLst>
            <pc:docMk/>
            <pc:sldMk cId="566349985" sldId="319"/>
            <ac:spMk id="4" creationId="{D946D01B-F7D3-0DF7-6BC6-2BBF552AC691}"/>
          </ac:spMkLst>
        </pc:spChg>
        <pc:grpChg chg="add mod">
          <ac:chgData name="Mella Cusack" userId="9051645b-3606-4f0f-8d7e-3cd996bf5a87" providerId="ADAL" clId="{D37CE966-9717-4384-A6A1-5809B4CA0912}" dt="2025-02-09T19:22:36.701" v="420" actId="164"/>
          <ac:grpSpMkLst>
            <pc:docMk/>
            <pc:sldMk cId="566349985" sldId="319"/>
            <ac:grpSpMk id="2" creationId="{31FBC596-B52E-1F33-0943-D92B02D4D6AF}"/>
          </ac:grpSpMkLst>
        </pc:grpChg>
        <pc:picChg chg="del">
          <ac:chgData name="Mella Cusack" userId="9051645b-3606-4f0f-8d7e-3cd996bf5a87" providerId="ADAL" clId="{D37CE966-9717-4384-A6A1-5809B4CA0912}" dt="2025-02-09T19:05:37.993" v="165" actId="478"/>
          <ac:picMkLst>
            <pc:docMk/>
            <pc:sldMk cId="566349985" sldId="319"/>
            <ac:picMk id="3" creationId="{AE450B08-B9AF-8E33-7123-E3B3165C81E5}"/>
          </ac:picMkLst>
        </pc:picChg>
        <pc:picChg chg="del">
          <ac:chgData name="Mella Cusack" userId="9051645b-3606-4f0f-8d7e-3cd996bf5a87" providerId="ADAL" clId="{D37CE966-9717-4384-A6A1-5809B4CA0912}" dt="2025-02-09T18:57:47.262" v="4" actId="478"/>
          <ac:picMkLst>
            <pc:docMk/>
            <pc:sldMk cId="566349985" sldId="319"/>
            <ac:picMk id="5" creationId="{372DBE3A-1D2A-F007-1AB1-AD3D44A88196}"/>
          </ac:picMkLst>
        </pc:picChg>
        <pc:picChg chg="mod">
          <ac:chgData name="Mella Cusack" userId="9051645b-3606-4f0f-8d7e-3cd996bf5a87" providerId="ADAL" clId="{D37CE966-9717-4384-A6A1-5809B4CA0912}" dt="2025-02-09T19:22:36.701" v="420" actId="164"/>
          <ac:picMkLst>
            <pc:docMk/>
            <pc:sldMk cId="566349985" sldId="319"/>
            <ac:picMk id="6" creationId="{F65A1847-C75D-A2DA-7C4C-3874D14AF24E}"/>
          </ac:picMkLst>
        </pc:picChg>
      </pc:sldChg>
      <pc:sldChg chg="addSp delSp modSp mod">
        <pc:chgData name="Mella Cusack" userId="9051645b-3606-4f0f-8d7e-3cd996bf5a87" providerId="ADAL" clId="{D37CE966-9717-4384-A6A1-5809B4CA0912}" dt="2025-02-09T19:26:05.289" v="440" actId="1076"/>
        <pc:sldMkLst>
          <pc:docMk/>
          <pc:sldMk cId="3426193132" sldId="324"/>
        </pc:sldMkLst>
        <pc:spChg chg="add mod">
          <ac:chgData name="Mella Cusack" userId="9051645b-3606-4f0f-8d7e-3cd996bf5a87" providerId="ADAL" clId="{D37CE966-9717-4384-A6A1-5809B4CA0912}" dt="2025-02-09T19:24:55.434" v="437" actId="164"/>
          <ac:spMkLst>
            <pc:docMk/>
            <pc:sldMk cId="3426193132" sldId="324"/>
            <ac:spMk id="2" creationId="{727D99AB-086F-CB00-5969-406577C0B42C}"/>
          </ac:spMkLst>
        </pc:spChg>
        <pc:spChg chg="del">
          <ac:chgData name="Mella Cusack" userId="9051645b-3606-4f0f-8d7e-3cd996bf5a87" providerId="ADAL" clId="{D37CE966-9717-4384-A6A1-5809B4CA0912}" dt="2025-02-09T19:24:40.810" v="436" actId="478"/>
          <ac:spMkLst>
            <pc:docMk/>
            <pc:sldMk cId="3426193132" sldId="324"/>
            <ac:spMk id="11" creationId="{E6092AED-1235-8BAE-5C1C-86F538C1977F}"/>
          </ac:spMkLst>
        </pc:spChg>
        <pc:spChg chg="del mod">
          <ac:chgData name="Mella Cusack" userId="9051645b-3606-4f0f-8d7e-3cd996bf5a87" providerId="ADAL" clId="{D37CE966-9717-4384-A6A1-5809B4CA0912}" dt="2025-02-09T19:24:01.873" v="427" actId="478"/>
          <ac:spMkLst>
            <pc:docMk/>
            <pc:sldMk cId="3426193132" sldId="324"/>
            <ac:spMk id="16" creationId="{A45A22DC-B61B-2118-AAD3-407E6C28CBA8}"/>
          </ac:spMkLst>
        </pc:spChg>
        <pc:spChg chg="mod">
          <ac:chgData name="Mella Cusack" userId="9051645b-3606-4f0f-8d7e-3cd996bf5a87" providerId="ADAL" clId="{D37CE966-9717-4384-A6A1-5809B4CA0912}" dt="2025-02-09T19:24:55.434" v="437" actId="164"/>
          <ac:spMkLst>
            <pc:docMk/>
            <pc:sldMk cId="3426193132" sldId="324"/>
            <ac:spMk id="17" creationId="{DAC0E39C-541B-C91F-B0BE-1CB20EEB8123}"/>
          </ac:spMkLst>
        </pc:spChg>
        <pc:grpChg chg="add mod">
          <ac:chgData name="Mella Cusack" userId="9051645b-3606-4f0f-8d7e-3cd996bf5a87" providerId="ADAL" clId="{D37CE966-9717-4384-A6A1-5809B4CA0912}" dt="2025-02-09T19:24:55.434" v="437" actId="164"/>
          <ac:grpSpMkLst>
            <pc:docMk/>
            <pc:sldMk cId="3426193132" sldId="324"/>
            <ac:grpSpMk id="3" creationId="{AA611D4B-C33F-4BF5-DB1C-12C1BA453F72}"/>
          </ac:grpSpMkLst>
        </pc:grpChg>
        <pc:picChg chg="del">
          <ac:chgData name="Mella Cusack" userId="9051645b-3606-4f0f-8d7e-3cd996bf5a87" providerId="ADAL" clId="{D37CE966-9717-4384-A6A1-5809B4CA0912}" dt="2025-02-09T18:58:22.373" v="10" actId="478"/>
          <ac:picMkLst>
            <pc:docMk/>
            <pc:sldMk cId="3426193132" sldId="324"/>
            <ac:picMk id="4" creationId="{5E690ED6-C370-8E60-39FE-1AEB6527F2B5}"/>
          </ac:picMkLst>
        </pc:picChg>
        <pc:picChg chg="mod">
          <ac:chgData name="Mella Cusack" userId="9051645b-3606-4f0f-8d7e-3cd996bf5a87" providerId="ADAL" clId="{D37CE966-9717-4384-A6A1-5809B4CA0912}" dt="2025-02-09T19:26:05.289" v="440" actId="1076"/>
          <ac:picMkLst>
            <pc:docMk/>
            <pc:sldMk cId="3426193132" sldId="324"/>
            <ac:picMk id="8" creationId="{B343205F-B44A-D22C-8E14-B259908B079E}"/>
          </ac:picMkLst>
        </pc:picChg>
        <pc:picChg chg="del">
          <ac:chgData name="Mella Cusack" userId="9051645b-3606-4f0f-8d7e-3cd996bf5a87" providerId="ADAL" clId="{D37CE966-9717-4384-A6A1-5809B4CA0912}" dt="2025-02-09T19:24:01.873" v="427" actId="478"/>
          <ac:picMkLst>
            <pc:docMk/>
            <pc:sldMk cId="3426193132" sldId="324"/>
            <ac:picMk id="13" creationId="{0AC9E944-395C-026C-386D-6A2821A2CA98}"/>
          </ac:picMkLst>
        </pc:picChg>
      </pc:sldChg>
      <pc:sldChg chg="delSp mod">
        <pc:chgData name="Mella Cusack" userId="9051645b-3606-4f0f-8d7e-3cd996bf5a87" providerId="ADAL" clId="{D37CE966-9717-4384-A6A1-5809B4CA0912}" dt="2025-02-09T18:57:41.469" v="2" actId="478"/>
        <pc:sldMkLst>
          <pc:docMk/>
          <pc:sldMk cId="1566739273" sldId="329"/>
        </pc:sldMkLst>
        <pc:picChg chg="del">
          <ac:chgData name="Mella Cusack" userId="9051645b-3606-4f0f-8d7e-3cd996bf5a87" providerId="ADAL" clId="{D37CE966-9717-4384-A6A1-5809B4CA0912}" dt="2025-02-09T18:57:41.469" v="2" actId="478"/>
          <ac:picMkLst>
            <pc:docMk/>
            <pc:sldMk cId="1566739273" sldId="329"/>
            <ac:picMk id="3" creationId="{929DF4DA-D6FF-3C5A-AC7E-001FEE80BDAC}"/>
          </ac:picMkLst>
        </pc:picChg>
      </pc:sldChg>
      <pc:sldChg chg="addSp delSp modSp mod delAnim modAnim">
        <pc:chgData name="Mella Cusack" userId="9051645b-3606-4f0f-8d7e-3cd996bf5a87" providerId="ADAL" clId="{D37CE966-9717-4384-A6A1-5809B4CA0912}" dt="2025-02-09T19:14:50.986" v="375"/>
        <pc:sldMkLst>
          <pc:docMk/>
          <pc:sldMk cId="3924736196" sldId="330"/>
        </pc:sldMkLst>
        <pc:spChg chg="add mod">
          <ac:chgData name="Mella Cusack" userId="9051645b-3606-4f0f-8d7e-3cd996bf5a87" providerId="ADAL" clId="{D37CE966-9717-4384-A6A1-5809B4CA0912}" dt="2025-02-09T19:13:50.572" v="372" actId="20577"/>
          <ac:spMkLst>
            <pc:docMk/>
            <pc:sldMk cId="3924736196" sldId="330"/>
            <ac:spMk id="2" creationId="{B971B190-3C8C-22A2-9834-2FB0018E5126}"/>
          </ac:spMkLst>
        </pc:spChg>
        <pc:spChg chg="del mod">
          <ac:chgData name="Mella Cusack" userId="9051645b-3606-4f0f-8d7e-3cd996bf5a87" providerId="ADAL" clId="{D37CE966-9717-4384-A6A1-5809B4CA0912}" dt="2025-02-09T19:12:35.120" v="300" actId="478"/>
          <ac:spMkLst>
            <pc:docMk/>
            <pc:sldMk cId="3924736196" sldId="330"/>
            <ac:spMk id="13" creationId="{939C3D7C-58D1-B5D3-CC3E-9A9AB5A6B430}"/>
          </ac:spMkLst>
        </pc:spChg>
        <pc:picChg chg="del">
          <ac:chgData name="Mella Cusack" userId="9051645b-3606-4f0f-8d7e-3cd996bf5a87" providerId="ADAL" clId="{D37CE966-9717-4384-A6A1-5809B4CA0912}" dt="2025-02-09T18:57:58.188" v="6" actId="478"/>
          <ac:picMkLst>
            <pc:docMk/>
            <pc:sldMk cId="3924736196" sldId="330"/>
            <ac:picMk id="3" creationId="{3F75F28C-3BF0-BDFA-3DB4-404D3C27AAEA}"/>
          </ac:picMkLst>
        </pc:picChg>
        <pc:picChg chg="del mod">
          <ac:chgData name="Mella Cusack" userId="9051645b-3606-4f0f-8d7e-3cd996bf5a87" providerId="ADAL" clId="{D37CE966-9717-4384-A6A1-5809B4CA0912}" dt="2025-02-09T19:12:35.120" v="300" actId="478"/>
          <ac:picMkLst>
            <pc:docMk/>
            <pc:sldMk cId="3924736196" sldId="330"/>
            <ac:picMk id="6" creationId="{01B69767-B2D5-50E8-0B60-21378256CD1C}"/>
          </ac:picMkLst>
        </pc:picChg>
      </pc:sldChg>
      <pc:sldChg chg="addSp delSp modSp mod delAnim modAnim">
        <pc:chgData name="Mella Cusack" userId="9051645b-3606-4f0f-8d7e-3cd996bf5a87" providerId="ADAL" clId="{D37CE966-9717-4384-A6A1-5809B4CA0912}" dt="2025-02-09T19:27:04.675" v="446" actId="164"/>
        <pc:sldMkLst>
          <pc:docMk/>
          <pc:sldMk cId="1983354524" sldId="338"/>
        </pc:sldMkLst>
        <pc:spChg chg="mod">
          <ac:chgData name="Mella Cusack" userId="9051645b-3606-4f0f-8d7e-3cd996bf5a87" providerId="ADAL" clId="{D37CE966-9717-4384-A6A1-5809B4CA0912}" dt="2025-02-09T19:23:41.992" v="425" actId="164"/>
          <ac:spMkLst>
            <pc:docMk/>
            <pc:sldMk cId="1983354524" sldId="338"/>
            <ac:spMk id="7" creationId="{1711FB37-ED1F-66C5-276E-C5DCFCBB3D48}"/>
          </ac:spMkLst>
        </pc:spChg>
        <pc:spChg chg="mod">
          <ac:chgData name="Mella Cusack" userId="9051645b-3606-4f0f-8d7e-3cd996bf5a87" providerId="ADAL" clId="{D37CE966-9717-4384-A6A1-5809B4CA0912}" dt="2025-02-09T19:23:41.992" v="425" actId="164"/>
          <ac:spMkLst>
            <pc:docMk/>
            <pc:sldMk cId="1983354524" sldId="338"/>
            <ac:spMk id="13" creationId="{B756E344-A0D5-96E1-A4E9-94BDA2A02F61}"/>
          </ac:spMkLst>
        </pc:spChg>
        <pc:grpChg chg="add mod">
          <ac:chgData name="Mella Cusack" userId="9051645b-3606-4f0f-8d7e-3cd996bf5a87" providerId="ADAL" clId="{D37CE966-9717-4384-A6A1-5809B4CA0912}" dt="2025-02-09T19:27:04.675" v="446" actId="164"/>
          <ac:grpSpMkLst>
            <pc:docMk/>
            <pc:sldMk cId="1983354524" sldId="338"/>
            <ac:grpSpMk id="3" creationId="{8E498BC3-C11B-55BA-A622-7890DF94BF59}"/>
          </ac:grpSpMkLst>
        </pc:grpChg>
        <pc:grpChg chg="add mod">
          <ac:chgData name="Mella Cusack" userId="9051645b-3606-4f0f-8d7e-3cd996bf5a87" providerId="ADAL" clId="{D37CE966-9717-4384-A6A1-5809B4CA0912}" dt="2025-02-09T19:27:04.675" v="446" actId="164"/>
          <ac:grpSpMkLst>
            <pc:docMk/>
            <pc:sldMk cId="1983354524" sldId="338"/>
            <ac:grpSpMk id="10" creationId="{1574E657-C89E-C8F1-415F-4AB8D5C33BF1}"/>
          </ac:grpSpMkLst>
        </pc:grpChg>
        <pc:picChg chg="del">
          <ac:chgData name="Mella Cusack" userId="9051645b-3606-4f0f-8d7e-3cd996bf5a87" providerId="ADAL" clId="{D37CE966-9717-4384-A6A1-5809B4CA0912}" dt="2025-02-09T19:21:45.770" v="416" actId="478"/>
          <ac:picMkLst>
            <pc:docMk/>
            <pc:sldMk cId="1983354524" sldId="338"/>
            <ac:picMk id="2" creationId="{A08AC68F-A909-0F1F-D813-CC9CFDA6CC54}"/>
          </ac:picMkLst>
        </pc:picChg>
        <pc:picChg chg="del">
          <ac:chgData name="Mella Cusack" userId="9051645b-3606-4f0f-8d7e-3cd996bf5a87" providerId="ADAL" clId="{D37CE966-9717-4384-A6A1-5809B4CA0912}" dt="2025-02-09T18:58:03.213" v="7" actId="478"/>
          <ac:picMkLst>
            <pc:docMk/>
            <pc:sldMk cId="1983354524" sldId="338"/>
            <ac:picMk id="4" creationId="{0224F6A6-3F2C-2C38-FACF-88E96F222D6B}"/>
          </ac:picMkLst>
        </pc:picChg>
        <pc:picChg chg="add mod">
          <ac:chgData name="Mella Cusack" userId="9051645b-3606-4f0f-8d7e-3cd996bf5a87" providerId="ADAL" clId="{D37CE966-9717-4384-A6A1-5809B4CA0912}" dt="2025-02-09T19:27:04.675" v="446" actId="164"/>
          <ac:picMkLst>
            <pc:docMk/>
            <pc:sldMk cId="1983354524" sldId="338"/>
            <ac:picMk id="9" creationId="{6AF2AAA9-C61F-DE17-E04A-DCD563DB4DED}"/>
          </ac:picMkLst>
        </pc:picChg>
      </pc:sldChg>
      <pc:sldChg chg="delSp mod">
        <pc:chgData name="Mella Cusack" userId="9051645b-3606-4f0f-8d7e-3cd996bf5a87" providerId="ADAL" clId="{D37CE966-9717-4384-A6A1-5809B4CA0912}" dt="2025-02-09T18:58:16.408" v="9" actId="478"/>
        <pc:sldMkLst>
          <pc:docMk/>
          <pc:sldMk cId="3116787224" sldId="351"/>
        </pc:sldMkLst>
        <pc:picChg chg="del">
          <ac:chgData name="Mella Cusack" userId="9051645b-3606-4f0f-8d7e-3cd996bf5a87" providerId="ADAL" clId="{D37CE966-9717-4384-A6A1-5809B4CA0912}" dt="2025-02-09T18:58:16.408" v="9" actId="478"/>
          <ac:picMkLst>
            <pc:docMk/>
            <pc:sldMk cId="3116787224" sldId="351"/>
            <ac:picMk id="4" creationId="{4A8C198A-1CE9-F2EE-6548-BE92F55D3A58}"/>
          </ac:picMkLst>
        </pc:picChg>
      </pc:sldChg>
      <pc:sldChg chg="delSp mod">
        <pc:chgData name="Mella Cusack" userId="9051645b-3606-4f0f-8d7e-3cd996bf5a87" providerId="ADAL" clId="{D37CE966-9717-4384-A6A1-5809B4CA0912}" dt="2025-02-09T18:57:36.083" v="0" actId="478"/>
        <pc:sldMkLst>
          <pc:docMk/>
          <pc:sldMk cId="1558284205" sldId="352"/>
        </pc:sldMkLst>
        <pc:picChg chg="del">
          <ac:chgData name="Mella Cusack" userId="9051645b-3606-4f0f-8d7e-3cd996bf5a87" providerId="ADAL" clId="{D37CE966-9717-4384-A6A1-5809B4CA0912}" dt="2025-02-09T18:57:36.083" v="0" actId="478"/>
          <ac:picMkLst>
            <pc:docMk/>
            <pc:sldMk cId="1558284205" sldId="352"/>
            <ac:picMk id="5" creationId="{F1A6BB47-DFA7-4786-DD52-98B7F1455C26}"/>
          </ac:picMkLst>
        </pc:picChg>
      </pc:sldChg>
      <pc:sldChg chg="delSp mod">
        <pc:chgData name="Mella Cusack" userId="9051645b-3606-4f0f-8d7e-3cd996bf5a87" providerId="ADAL" clId="{D37CE966-9717-4384-A6A1-5809B4CA0912}" dt="2025-02-09T18:57:38.995" v="1" actId="478"/>
        <pc:sldMkLst>
          <pc:docMk/>
          <pc:sldMk cId="3753183133" sldId="353"/>
        </pc:sldMkLst>
        <pc:picChg chg="del">
          <ac:chgData name="Mella Cusack" userId="9051645b-3606-4f0f-8d7e-3cd996bf5a87" providerId="ADAL" clId="{D37CE966-9717-4384-A6A1-5809B4CA0912}" dt="2025-02-09T18:57:38.995" v="1" actId="478"/>
          <ac:picMkLst>
            <pc:docMk/>
            <pc:sldMk cId="3753183133" sldId="353"/>
            <ac:picMk id="3" creationId="{6CB09070-56F2-3B2B-C2FE-140B26C7CCEF}"/>
          </ac:picMkLst>
        </pc:picChg>
      </pc:sldChg>
      <pc:sldChg chg="delSp mod">
        <pc:chgData name="Mella Cusack" userId="9051645b-3606-4f0f-8d7e-3cd996bf5a87" providerId="ADAL" clId="{D37CE966-9717-4384-A6A1-5809B4CA0912}" dt="2025-02-09T18:58:10.132" v="8" actId="478"/>
        <pc:sldMkLst>
          <pc:docMk/>
          <pc:sldMk cId="3776832967" sldId="360"/>
        </pc:sldMkLst>
        <pc:picChg chg="del">
          <ac:chgData name="Mella Cusack" userId="9051645b-3606-4f0f-8d7e-3cd996bf5a87" providerId="ADAL" clId="{D37CE966-9717-4384-A6A1-5809B4CA0912}" dt="2025-02-09T18:58:10.132" v="8" actId="478"/>
          <ac:picMkLst>
            <pc:docMk/>
            <pc:sldMk cId="3776832967" sldId="360"/>
            <ac:picMk id="2" creationId="{600A39B1-2088-450A-9FF3-314BD59340DA}"/>
          </ac:picMkLst>
        </pc:picChg>
      </pc:sldChg>
      <pc:sldChg chg="delSp mod">
        <pc:chgData name="Mella Cusack" userId="9051645b-3606-4f0f-8d7e-3cd996bf5a87" providerId="ADAL" clId="{D37CE966-9717-4384-A6A1-5809B4CA0912}" dt="2025-02-09T18:58:25.161" v="11" actId="478"/>
        <pc:sldMkLst>
          <pc:docMk/>
          <pc:sldMk cId="1952990244" sldId="374"/>
        </pc:sldMkLst>
        <pc:picChg chg="del">
          <ac:chgData name="Mella Cusack" userId="9051645b-3606-4f0f-8d7e-3cd996bf5a87" providerId="ADAL" clId="{D37CE966-9717-4384-A6A1-5809B4CA0912}" dt="2025-02-09T18:58:25.161" v="11" actId="478"/>
          <ac:picMkLst>
            <pc:docMk/>
            <pc:sldMk cId="1952990244" sldId="374"/>
            <ac:picMk id="2" creationId="{77023083-4A51-6854-97E2-13221F04E2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3A18A69-0C93-4A0A-A964-3B15A3FBB9C6}" type="datetimeFigureOut">
              <a:rPr lang="en-GB" smtClean="0"/>
              <a:t>09/02/2025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8B0C11-2EB0-4B9B-9AD7-95699D838F93}" type="slidenum">
              <a:rPr lang="en-GB" smtClean="0"/>
              <a:t>‹#›</a:t>
            </a:fld>
            <a:endParaRPr lang="en-GB" dirty="0"/>
          </a:p>
        </p:txBody>
      </p:sp>
    </p:spTree>
    <p:extLst>
      <p:ext uri="{BB962C8B-B14F-4D97-AF65-F5344CB8AC3E}">
        <p14:creationId xmlns:p14="http://schemas.microsoft.com/office/powerpoint/2010/main" val="15250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1</a:t>
            </a:fld>
            <a:endParaRPr lang="en-GB" dirty="0"/>
          </a:p>
        </p:txBody>
      </p:sp>
    </p:spTree>
    <p:extLst>
      <p:ext uri="{BB962C8B-B14F-4D97-AF65-F5344CB8AC3E}">
        <p14:creationId xmlns:p14="http://schemas.microsoft.com/office/powerpoint/2010/main" val="176390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10</a:t>
            </a:fld>
            <a:endParaRPr lang="en-GB" dirty="0"/>
          </a:p>
        </p:txBody>
      </p:sp>
    </p:spTree>
    <p:extLst>
      <p:ext uri="{BB962C8B-B14F-4D97-AF65-F5344CB8AC3E}">
        <p14:creationId xmlns:p14="http://schemas.microsoft.com/office/powerpoint/2010/main" val="321131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1271588"/>
            <a:ext cx="4711700" cy="2651125"/>
          </a:xfrm>
        </p:spPr>
      </p:sp>
      <p:sp>
        <p:nvSpPr>
          <p:cNvPr id="3" name="Notes Placeholder 2"/>
          <p:cNvSpPr>
            <a:spLocks noGrp="1"/>
          </p:cNvSpPr>
          <p:nvPr>
            <p:ph type="body" idx="1"/>
          </p:nvPr>
        </p:nvSpPr>
        <p:spPr>
          <a:xfrm>
            <a:off x="710407" y="4083021"/>
            <a:ext cx="5683250" cy="4029879"/>
          </a:xfrm>
        </p:spPr>
        <p:txBody>
          <a:bodyPr/>
          <a:lstStyle/>
          <a:p>
            <a:endParaRPr lang="en-GB" b="0" i="0" dirty="0"/>
          </a:p>
        </p:txBody>
      </p:sp>
      <p:sp>
        <p:nvSpPr>
          <p:cNvPr id="4" name="Slide Number Placeholder 3"/>
          <p:cNvSpPr>
            <a:spLocks noGrp="1"/>
          </p:cNvSpPr>
          <p:nvPr>
            <p:ph type="sldNum" sz="quarter" idx="5"/>
          </p:nvPr>
        </p:nvSpPr>
        <p:spPr/>
        <p:txBody>
          <a:bodyPr/>
          <a:lstStyle/>
          <a:p>
            <a:fld id="{198B0C11-2EB0-4B9B-9AD7-95699D838F93}" type="slidenum">
              <a:rPr lang="en-GB" smtClean="0"/>
              <a:t>11</a:t>
            </a:fld>
            <a:endParaRPr lang="en-GB" dirty="0"/>
          </a:p>
        </p:txBody>
      </p:sp>
    </p:spTree>
    <p:extLst>
      <p:ext uri="{BB962C8B-B14F-4D97-AF65-F5344CB8AC3E}">
        <p14:creationId xmlns:p14="http://schemas.microsoft.com/office/powerpoint/2010/main" val="175020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txBox="1">
            <a:spLocks noGrp="1"/>
          </p:cNvSpPr>
          <p:nvPr>
            <p:ph type="body" idx="1"/>
          </p:nvPr>
        </p:nvSpPr>
        <p:spPr>
          <a:xfrm>
            <a:off x="710407" y="4925407"/>
            <a:ext cx="5683250" cy="4029879"/>
          </a:xfrm>
          <a:prstGeom prst="rect">
            <a:avLst/>
          </a:prstGeom>
        </p:spPr>
        <p:txBody>
          <a:bodyPr spcFirstLastPara="1" wrap="square" lIns="99059" tIns="49516" rIns="99059" bIns="49516" anchor="t" anchorCtr="0">
            <a:noAutofit/>
          </a:bodyPr>
          <a:lstStyle/>
          <a:p>
            <a:endParaRPr dirty="0"/>
          </a:p>
        </p:txBody>
      </p:sp>
      <p:sp>
        <p:nvSpPr>
          <p:cNvPr id="639" name="Google Shape;639;p3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57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13</a:t>
            </a:fld>
            <a:endParaRPr lang="en-GB" dirty="0"/>
          </a:p>
        </p:txBody>
      </p:sp>
    </p:spTree>
    <p:extLst>
      <p:ext uri="{BB962C8B-B14F-4D97-AF65-F5344CB8AC3E}">
        <p14:creationId xmlns:p14="http://schemas.microsoft.com/office/powerpoint/2010/main" val="408736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1279525"/>
            <a:ext cx="5535613" cy="3114675"/>
          </a:xfrm>
        </p:spPr>
      </p:sp>
      <p:sp>
        <p:nvSpPr>
          <p:cNvPr id="3" name="Notes Placeholder 2"/>
          <p:cNvSpPr>
            <a:spLocks noGrp="1"/>
          </p:cNvSpPr>
          <p:nvPr>
            <p:ph type="body" idx="1"/>
          </p:nvPr>
        </p:nvSpPr>
        <p:spPr>
          <a:xfrm>
            <a:off x="710407" y="4484531"/>
            <a:ext cx="5683250" cy="4029879"/>
          </a:xfrm>
        </p:spPr>
        <p:txBody>
          <a:bodyPr/>
          <a:lstStyle/>
          <a:p>
            <a:pPr defTabSz="990752">
              <a:defRPr/>
            </a:pPr>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2</a:t>
            </a:fld>
            <a:endParaRPr lang="en-GB" dirty="0"/>
          </a:p>
        </p:txBody>
      </p:sp>
    </p:spTree>
    <p:extLst>
      <p:ext uri="{BB962C8B-B14F-4D97-AF65-F5344CB8AC3E}">
        <p14:creationId xmlns:p14="http://schemas.microsoft.com/office/powerpoint/2010/main" val="191396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98B0C11-2EB0-4B9B-9AD7-95699D838F93}" type="slidenum">
              <a:rPr lang="en-GB" smtClean="0"/>
              <a:t>3</a:t>
            </a:fld>
            <a:endParaRPr lang="en-GB" dirty="0"/>
          </a:p>
        </p:txBody>
      </p:sp>
    </p:spTree>
    <p:extLst>
      <p:ext uri="{BB962C8B-B14F-4D97-AF65-F5344CB8AC3E}">
        <p14:creationId xmlns:p14="http://schemas.microsoft.com/office/powerpoint/2010/main" val="235960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1279525"/>
            <a:ext cx="4789487" cy="2695575"/>
          </a:xfrm>
        </p:spPr>
      </p:sp>
      <p:sp>
        <p:nvSpPr>
          <p:cNvPr id="3" name="Notes Placeholder 2"/>
          <p:cNvSpPr>
            <a:spLocks noGrp="1"/>
          </p:cNvSpPr>
          <p:nvPr>
            <p:ph type="body" idx="1"/>
          </p:nvPr>
        </p:nvSpPr>
        <p:spPr>
          <a:xfrm>
            <a:off x="710406" y="4060767"/>
            <a:ext cx="5683250" cy="4029879"/>
          </a:xfrm>
        </p:spPr>
        <p:txBody>
          <a:bodyPr/>
          <a:lstStyle/>
          <a:p>
            <a:endParaRPr lang="en-GB" b="0" dirty="0"/>
          </a:p>
        </p:txBody>
      </p:sp>
      <p:sp>
        <p:nvSpPr>
          <p:cNvPr id="4" name="Slide Number Placeholder 3"/>
          <p:cNvSpPr>
            <a:spLocks noGrp="1"/>
          </p:cNvSpPr>
          <p:nvPr>
            <p:ph type="sldNum" sz="quarter" idx="5"/>
          </p:nvPr>
        </p:nvSpPr>
        <p:spPr/>
        <p:txBody>
          <a:bodyPr/>
          <a:lstStyle/>
          <a:p>
            <a:fld id="{198B0C11-2EB0-4B9B-9AD7-95699D838F93}" type="slidenum">
              <a:rPr lang="en-GB" smtClean="0"/>
              <a:t>4</a:t>
            </a:fld>
            <a:endParaRPr lang="en-GB" dirty="0"/>
          </a:p>
        </p:txBody>
      </p:sp>
    </p:spTree>
    <p:extLst>
      <p:ext uri="{BB962C8B-B14F-4D97-AF65-F5344CB8AC3E}">
        <p14:creationId xmlns:p14="http://schemas.microsoft.com/office/powerpoint/2010/main" val="27710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279525"/>
            <a:ext cx="4759325" cy="2678113"/>
          </a:xfrm>
        </p:spPr>
      </p:sp>
      <p:sp>
        <p:nvSpPr>
          <p:cNvPr id="3" name="Notes Placeholder 2"/>
          <p:cNvSpPr>
            <a:spLocks noGrp="1"/>
          </p:cNvSpPr>
          <p:nvPr>
            <p:ph type="body" idx="1"/>
          </p:nvPr>
        </p:nvSpPr>
        <p:spPr>
          <a:xfrm>
            <a:off x="710407" y="3957029"/>
            <a:ext cx="5683250" cy="4029879"/>
          </a:xfrm>
        </p:spPr>
        <p:txBody>
          <a:bodyPr/>
          <a:lstStyle/>
          <a:p>
            <a:endParaRPr lang="en-GB" sz="1100" u="none"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5</a:t>
            </a:fld>
            <a:endParaRPr lang="en-GB" dirty="0"/>
          </a:p>
        </p:txBody>
      </p:sp>
    </p:spTree>
    <p:extLst>
      <p:ext uri="{BB962C8B-B14F-4D97-AF65-F5344CB8AC3E}">
        <p14:creationId xmlns:p14="http://schemas.microsoft.com/office/powerpoint/2010/main" val="54292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6</a:t>
            </a:fld>
            <a:endParaRPr lang="en-GB" dirty="0"/>
          </a:p>
        </p:txBody>
      </p:sp>
    </p:spTree>
    <p:extLst>
      <p:ext uri="{BB962C8B-B14F-4D97-AF65-F5344CB8AC3E}">
        <p14:creationId xmlns:p14="http://schemas.microsoft.com/office/powerpoint/2010/main" val="268512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279525"/>
            <a:ext cx="4797425" cy="2698750"/>
          </a:xfrm>
        </p:spPr>
      </p:sp>
      <p:sp>
        <p:nvSpPr>
          <p:cNvPr id="3" name="Notes Placeholder 2"/>
          <p:cNvSpPr>
            <a:spLocks noGrp="1"/>
          </p:cNvSpPr>
          <p:nvPr>
            <p:ph type="body" idx="1"/>
          </p:nvPr>
        </p:nvSpPr>
        <p:spPr>
          <a:xfrm>
            <a:off x="710407" y="3978351"/>
            <a:ext cx="5683250" cy="4029879"/>
          </a:xfrm>
        </p:spPr>
        <p:txBody>
          <a:bodyPr/>
          <a:lstStyle/>
          <a:p>
            <a:pPr rtl="0"/>
            <a:endParaRPr lang="en-GB" b="0" i="0"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7</a:t>
            </a:fld>
            <a:endParaRPr lang="en-GB" dirty="0"/>
          </a:p>
        </p:txBody>
      </p:sp>
    </p:spTree>
    <p:extLst>
      <p:ext uri="{BB962C8B-B14F-4D97-AF65-F5344CB8AC3E}">
        <p14:creationId xmlns:p14="http://schemas.microsoft.com/office/powerpoint/2010/main" val="188323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279525"/>
            <a:ext cx="4811712" cy="2708275"/>
          </a:xfrm>
        </p:spPr>
      </p:sp>
      <p:sp>
        <p:nvSpPr>
          <p:cNvPr id="3" name="Notes Placeholder 2"/>
          <p:cNvSpPr>
            <a:spLocks noGrp="1"/>
          </p:cNvSpPr>
          <p:nvPr>
            <p:ph type="body" idx="1"/>
          </p:nvPr>
        </p:nvSpPr>
        <p:spPr>
          <a:xfrm>
            <a:off x="710407" y="3987235"/>
            <a:ext cx="5683250" cy="4029879"/>
          </a:xfrm>
        </p:spPr>
        <p:txBody>
          <a:bodyPr/>
          <a:lstStyle/>
          <a:p>
            <a:endParaRPr lang="en-GB"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8</a:t>
            </a:fld>
            <a:endParaRPr lang="en-GB" dirty="0"/>
          </a:p>
        </p:txBody>
      </p:sp>
    </p:spTree>
    <p:extLst>
      <p:ext uri="{BB962C8B-B14F-4D97-AF65-F5344CB8AC3E}">
        <p14:creationId xmlns:p14="http://schemas.microsoft.com/office/powerpoint/2010/main" val="201197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217613"/>
            <a:ext cx="4797425" cy="2698750"/>
          </a:xfrm>
        </p:spPr>
      </p:sp>
      <p:sp>
        <p:nvSpPr>
          <p:cNvPr id="3" name="Notes Placeholder 2"/>
          <p:cNvSpPr>
            <a:spLocks noGrp="1"/>
          </p:cNvSpPr>
          <p:nvPr>
            <p:ph type="body" idx="1"/>
          </p:nvPr>
        </p:nvSpPr>
        <p:spPr>
          <a:xfrm>
            <a:off x="710407" y="3978351"/>
            <a:ext cx="5683250" cy="4029879"/>
          </a:xfrm>
        </p:spPr>
        <p:txBody>
          <a:bodyPr/>
          <a:lstStyle/>
          <a:p>
            <a:endParaRPr lang="en-GB" b="0" dirty="0"/>
          </a:p>
        </p:txBody>
      </p:sp>
      <p:sp>
        <p:nvSpPr>
          <p:cNvPr id="4" name="Slide Number Placeholder 3"/>
          <p:cNvSpPr>
            <a:spLocks noGrp="1"/>
          </p:cNvSpPr>
          <p:nvPr>
            <p:ph type="sldNum" sz="quarter" idx="5"/>
          </p:nvPr>
        </p:nvSpPr>
        <p:spPr/>
        <p:txBody>
          <a:bodyPr/>
          <a:lstStyle/>
          <a:p>
            <a:fld id="{198B0C11-2EB0-4B9B-9AD7-95699D838F93}" type="slidenum">
              <a:rPr lang="en-GB" smtClean="0"/>
              <a:t>9</a:t>
            </a:fld>
            <a:endParaRPr lang="en-GB" dirty="0"/>
          </a:p>
        </p:txBody>
      </p:sp>
    </p:spTree>
    <p:extLst>
      <p:ext uri="{BB962C8B-B14F-4D97-AF65-F5344CB8AC3E}">
        <p14:creationId xmlns:p14="http://schemas.microsoft.com/office/powerpoint/2010/main" val="190877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igital.library.universityofgalway.ie/p/ms/asset/13665"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AdoptionRightsAllianceIreland/" TargetMode="External"/><Relationship Id="rId7" Type="http://schemas.openxmlformats.org/officeDocument/2006/relationships/hyperlink" Target="http://www.jigsaw.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childline.ie/" TargetMode="External"/><Relationship Id="rId5" Type="http://schemas.openxmlformats.org/officeDocument/2006/relationships/hyperlink" Target="http://www.samaritans.org/" TargetMode="External"/><Relationship Id="rId4" Type="http://schemas.openxmlformats.org/officeDocument/2006/relationships/hyperlink" Target="http://www.barnardos.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youtube.com/watch?v=Jw4UKfZqTz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igital.library.universityofgalway.ie/p/ms/asset/1367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x.com/rtenews/status/838891142703804416?mx=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open.spotify.com/episode/0enf9KU3ZBFtbpc1aI2bA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Mother and Baby homes</a:t>
            </a:r>
          </a:p>
        </p:txBody>
      </p:sp>
      <p:sp>
        <p:nvSpPr>
          <p:cNvPr id="3" name="Subtitle 2"/>
          <p:cNvSpPr>
            <a:spLocks noGrp="1"/>
          </p:cNvSpPr>
          <p:nvPr>
            <p:ph type="subTitle" idx="1"/>
          </p:nvPr>
        </p:nvSpPr>
        <p:spPr>
          <a:xfrm>
            <a:off x="1524000" y="4477900"/>
            <a:ext cx="9144000" cy="1655762"/>
          </a:xfrm>
        </p:spPr>
        <p:txBody>
          <a:bodyPr vert="horz" lIns="91440" tIns="45720" rIns="91440" bIns="45720" rtlCol="0" anchor="t">
            <a:normAutofit/>
          </a:bodyPr>
          <a:lstStyle/>
          <a:p>
            <a:r>
              <a:rPr lang="en-US" b="1" dirty="0">
                <a:latin typeface="Arial" panose="020B0604020202020204" pitchFamily="34" charset="0"/>
                <a:cs typeface="Arial" panose="020B0604020202020204" pitchFamily="34" charset="0"/>
              </a:rPr>
              <a:t>Junior Cycle History</a:t>
            </a:r>
          </a:p>
          <a:p>
            <a:r>
              <a:rPr lang="en-US" b="1" dirty="0">
                <a:latin typeface="Arial" panose="020B0604020202020204" pitchFamily="34" charset="0"/>
                <a:cs typeface="Arial" panose="020B0604020202020204" pitchFamily="34" charset="0"/>
              </a:rPr>
              <a:t>Unit 4</a:t>
            </a:r>
          </a:p>
        </p:txBody>
      </p:sp>
      <p:pic>
        <p:nvPicPr>
          <p:cNvPr id="4" name="Picture 4">
            <a:extLst>
              <a:ext uri="{FF2B5EF4-FFF2-40B4-BE49-F238E27FC236}">
                <a16:creationId xmlns:a16="http://schemas.microsoft.com/office/drawing/2014/main" id="{4F67D582-AB98-6707-2794-66DE383B397C}"/>
              </a:ext>
            </a:extLst>
          </p:cNvPr>
          <p:cNvPicPr>
            <a:picLocks noChangeAspect="1"/>
          </p:cNvPicPr>
          <p:nvPr/>
        </p:nvPicPr>
        <p:blipFill>
          <a:blip r:embed="rId3"/>
          <a:stretch>
            <a:fillRect/>
          </a:stretch>
        </p:blipFill>
        <p:spPr>
          <a:xfrm>
            <a:off x="1527504" y="3512906"/>
            <a:ext cx="9100240" cy="260309"/>
          </a:xfrm>
          <a:prstGeom prst="rect">
            <a:avLst/>
          </a:prstGeom>
        </p:spPr>
      </p:pic>
      <p:pic>
        <p:nvPicPr>
          <p:cNvPr id="6" name="Picture 6">
            <a:extLst>
              <a:ext uri="{FF2B5EF4-FFF2-40B4-BE49-F238E27FC236}">
                <a16:creationId xmlns:a16="http://schemas.microsoft.com/office/drawing/2014/main" id="{58006C53-B555-1DFE-E689-2FDA745CB8EA}"/>
              </a:ext>
            </a:extLst>
          </p:cNvPr>
          <p:cNvPicPr>
            <a:picLocks noChangeAspect="1"/>
          </p:cNvPicPr>
          <p:nvPr/>
        </p:nvPicPr>
        <p:blipFill>
          <a:blip r:embed="rId4"/>
          <a:stretch>
            <a:fillRect/>
          </a:stretch>
        </p:blipFill>
        <p:spPr>
          <a:xfrm>
            <a:off x="1527503" y="3776744"/>
            <a:ext cx="9144000" cy="714649"/>
          </a:xfrm>
          <a:prstGeom prst="rect">
            <a:avLst/>
          </a:prstGeom>
        </p:spPr>
      </p:pic>
    </p:spTree>
    <p:extLst>
      <p:ext uri="{BB962C8B-B14F-4D97-AF65-F5344CB8AC3E}">
        <p14:creationId xmlns:p14="http://schemas.microsoft.com/office/powerpoint/2010/main" val="155828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hape, square&#10;&#10;Description automatically generated">
            <a:extLst>
              <a:ext uri="{FF2B5EF4-FFF2-40B4-BE49-F238E27FC236}">
                <a16:creationId xmlns:a16="http://schemas.microsoft.com/office/drawing/2014/main" id="{191C5A49-630D-5FE4-1513-53E2B5187F07}"/>
              </a:ext>
            </a:extLst>
          </p:cNvPr>
          <p:cNvPicPr>
            <a:picLocks noChangeAspect="1"/>
          </p:cNvPicPr>
          <p:nvPr/>
        </p:nvPicPr>
        <p:blipFill>
          <a:blip r:embed="rId3"/>
          <a:stretch>
            <a:fillRect/>
          </a:stretch>
        </p:blipFill>
        <p:spPr>
          <a:xfrm>
            <a:off x="853090" y="1101073"/>
            <a:ext cx="10525583" cy="93061"/>
          </a:xfrm>
          <a:prstGeom prst="rect">
            <a:avLst/>
          </a:prstGeom>
        </p:spPr>
      </p:pic>
      <p:sp>
        <p:nvSpPr>
          <p:cNvPr id="3" name="Rectangle: Rounded Corners 2">
            <a:extLst>
              <a:ext uri="{FF2B5EF4-FFF2-40B4-BE49-F238E27FC236}">
                <a16:creationId xmlns:a16="http://schemas.microsoft.com/office/drawing/2014/main" id="{2746D8EE-E3D0-9A59-EC37-8114279940B1}"/>
              </a:ext>
            </a:extLst>
          </p:cNvPr>
          <p:cNvSpPr/>
          <p:nvPr/>
        </p:nvSpPr>
        <p:spPr>
          <a:xfrm>
            <a:off x="883668" y="1894933"/>
            <a:ext cx="10463999" cy="4316397"/>
          </a:xfrm>
          <a:custGeom>
            <a:avLst/>
            <a:gdLst>
              <a:gd name="connsiteX0" fmla="*/ 0 w 10463999"/>
              <a:gd name="connsiteY0" fmla="*/ 719414 h 4316397"/>
              <a:gd name="connsiteX1" fmla="*/ 719414 w 10463999"/>
              <a:gd name="connsiteY1" fmla="*/ 0 h 4316397"/>
              <a:gd name="connsiteX2" fmla="*/ 1012732 w 10463999"/>
              <a:gd name="connsiteY2" fmla="*/ 0 h 4316397"/>
              <a:gd name="connsiteX3" fmla="*/ 1306050 w 10463999"/>
              <a:gd name="connsiteY3" fmla="*/ 0 h 4316397"/>
              <a:gd name="connsiteX4" fmla="*/ 1779872 w 10463999"/>
              <a:gd name="connsiteY4" fmla="*/ 0 h 4316397"/>
              <a:gd name="connsiteX5" fmla="*/ 2434196 w 10463999"/>
              <a:gd name="connsiteY5" fmla="*/ 0 h 4316397"/>
              <a:gd name="connsiteX6" fmla="*/ 2727515 w 10463999"/>
              <a:gd name="connsiteY6" fmla="*/ 0 h 4316397"/>
              <a:gd name="connsiteX7" fmla="*/ 3291588 w 10463999"/>
              <a:gd name="connsiteY7" fmla="*/ 0 h 4316397"/>
              <a:gd name="connsiteX8" fmla="*/ 3765409 w 10463999"/>
              <a:gd name="connsiteY8" fmla="*/ 0 h 4316397"/>
              <a:gd name="connsiteX9" fmla="*/ 4239231 w 10463999"/>
              <a:gd name="connsiteY9" fmla="*/ 0 h 4316397"/>
              <a:gd name="connsiteX10" fmla="*/ 4532549 w 10463999"/>
              <a:gd name="connsiteY10" fmla="*/ 0 h 4316397"/>
              <a:gd name="connsiteX11" fmla="*/ 4916119 w 10463999"/>
              <a:gd name="connsiteY11" fmla="*/ 0 h 4316397"/>
              <a:gd name="connsiteX12" fmla="*/ 5209437 w 10463999"/>
              <a:gd name="connsiteY12" fmla="*/ 0 h 4316397"/>
              <a:gd name="connsiteX13" fmla="*/ 5954013 w 10463999"/>
              <a:gd name="connsiteY13" fmla="*/ 0 h 4316397"/>
              <a:gd name="connsiteX14" fmla="*/ 6427835 w 10463999"/>
              <a:gd name="connsiteY14" fmla="*/ 0 h 4316397"/>
              <a:gd name="connsiteX15" fmla="*/ 6721153 w 10463999"/>
              <a:gd name="connsiteY15" fmla="*/ 0 h 4316397"/>
              <a:gd name="connsiteX16" fmla="*/ 7375478 w 10463999"/>
              <a:gd name="connsiteY16" fmla="*/ 0 h 4316397"/>
              <a:gd name="connsiteX17" fmla="*/ 7849299 w 10463999"/>
              <a:gd name="connsiteY17" fmla="*/ 0 h 4316397"/>
              <a:gd name="connsiteX18" fmla="*/ 8503624 w 10463999"/>
              <a:gd name="connsiteY18" fmla="*/ 0 h 4316397"/>
              <a:gd name="connsiteX19" fmla="*/ 8887194 w 10463999"/>
              <a:gd name="connsiteY19" fmla="*/ 0 h 4316397"/>
              <a:gd name="connsiteX20" fmla="*/ 9744585 w 10463999"/>
              <a:gd name="connsiteY20" fmla="*/ 0 h 4316397"/>
              <a:gd name="connsiteX21" fmla="*/ 10463999 w 10463999"/>
              <a:gd name="connsiteY21" fmla="*/ 719414 h 4316397"/>
              <a:gd name="connsiteX22" fmla="*/ 10463999 w 10463999"/>
              <a:gd name="connsiteY22" fmla="*/ 1352479 h 4316397"/>
              <a:gd name="connsiteX23" fmla="*/ 10463999 w 10463999"/>
              <a:gd name="connsiteY23" fmla="*/ 1899217 h 4316397"/>
              <a:gd name="connsiteX24" fmla="*/ 10463999 w 10463999"/>
              <a:gd name="connsiteY24" fmla="*/ 2388404 h 4316397"/>
              <a:gd name="connsiteX25" fmla="*/ 10463999 w 10463999"/>
              <a:gd name="connsiteY25" fmla="*/ 2877591 h 4316397"/>
              <a:gd name="connsiteX26" fmla="*/ 10463999 w 10463999"/>
              <a:gd name="connsiteY26" fmla="*/ 3596983 h 4316397"/>
              <a:gd name="connsiteX27" fmla="*/ 9744585 w 10463999"/>
              <a:gd name="connsiteY27" fmla="*/ 4316397 h 4316397"/>
              <a:gd name="connsiteX28" fmla="*/ 9090260 w 10463999"/>
              <a:gd name="connsiteY28" fmla="*/ 4316397 h 4316397"/>
              <a:gd name="connsiteX29" fmla="*/ 8435935 w 10463999"/>
              <a:gd name="connsiteY29" fmla="*/ 4316397 h 4316397"/>
              <a:gd name="connsiteX30" fmla="*/ 7962114 w 10463999"/>
              <a:gd name="connsiteY30" fmla="*/ 4316397 h 4316397"/>
              <a:gd name="connsiteX31" fmla="*/ 7488292 w 10463999"/>
              <a:gd name="connsiteY31" fmla="*/ 4316397 h 4316397"/>
              <a:gd name="connsiteX32" fmla="*/ 7104722 w 10463999"/>
              <a:gd name="connsiteY32" fmla="*/ 4316397 h 4316397"/>
              <a:gd name="connsiteX33" fmla="*/ 6540649 w 10463999"/>
              <a:gd name="connsiteY33" fmla="*/ 4316397 h 4316397"/>
              <a:gd name="connsiteX34" fmla="*/ 5796073 w 10463999"/>
              <a:gd name="connsiteY34" fmla="*/ 4316397 h 4316397"/>
              <a:gd name="connsiteX35" fmla="*/ 5502755 w 10463999"/>
              <a:gd name="connsiteY35" fmla="*/ 4316397 h 4316397"/>
              <a:gd name="connsiteX36" fmla="*/ 5209437 w 10463999"/>
              <a:gd name="connsiteY36" fmla="*/ 4316397 h 4316397"/>
              <a:gd name="connsiteX37" fmla="*/ 4825867 w 10463999"/>
              <a:gd name="connsiteY37" fmla="*/ 4316397 h 4316397"/>
              <a:gd name="connsiteX38" fmla="*/ 4442297 w 10463999"/>
              <a:gd name="connsiteY38" fmla="*/ 4316397 h 4316397"/>
              <a:gd name="connsiteX39" fmla="*/ 4058727 w 10463999"/>
              <a:gd name="connsiteY39" fmla="*/ 4316397 h 4316397"/>
              <a:gd name="connsiteX40" fmla="*/ 3675158 w 10463999"/>
              <a:gd name="connsiteY40" fmla="*/ 4316397 h 4316397"/>
              <a:gd name="connsiteX41" fmla="*/ 3020833 w 10463999"/>
              <a:gd name="connsiteY41" fmla="*/ 4316397 h 4316397"/>
              <a:gd name="connsiteX42" fmla="*/ 2637263 w 10463999"/>
              <a:gd name="connsiteY42" fmla="*/ 4316397 h 4316397"/>
              <a:gd name="connsiteX43" fmla="*/ 2163441 w 10463999"/>
              <a:gd name="connsiteY43" fmla="*/ 4316397 h 4316397"/>
              <a:gd name="connsiteX44" fmla="*/ 1509116 w 10463999"/>
              <a:gd name="connsiteY44" fmla="*/ 4316397 h 4316397"/>
              <a:gd name="connsiteX45" fmla="*/ 719414 w 10463999"/>
              <a:gd name="connsiteY45" fmla="*/ 4316397 h 4316397"/>
              <a:gd name="connsiteX46" fmla="*/ 0 w 10463999"/>
              <a:gd name="connsiteY46" fmla="*/ 3596983 h 4316397"/>
              <a:gd name="connsiteX47" fmla="*/ 0 w 10463999"/>
              <a:gd name="connsiteY47" fmla="*/ 2963918 h 4316397"/>
              <a:gd name="connsiteX48" fmla="*/ 0 w 10463999"/>
              <a:gd name="connsiteY48" fmla="*/ 2388404 h 4316397"/>
              <a:gd name="connsiteX49" fmla="*/ 0 w 10463999"/>
              <a:gd name="connsiteY49" fmla="*/ 1812890 h 4316397"/>
              <a:gd name="connsiteX50" fmla="*/ 0 w 10463999"/>
              <a:gd name="connsiteY50" fmla="*/ 719414 h 43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63999" h="4316397" extrusionOk="0">
                <a:moveTo>
                  <a:pt x="0" y="719414"/>
                </a:moveTo>
                <a:cubicBezTo>
                  <a:pt x="48911" y="279286"/>
                  <a:pt x="256956" y="-16464"/>
                  <a:pt x="719414" y="0"/>
                </a:cubicBezTo>
                <a:cubicBezTo>
                  <a:pt x="835670" y="-17378"/>
                  <a:pt x="895123" y="15695"/>
                  <a:pt x="1012732" y="0"/>
                </a:cubicBezTo>
                <a:cubicBezTo>
                  <a:pt x="1130341" y="-15695"/>
                  <a:pt x="1222447" y="10454"/>
                  <a:pt x="1306050" y="0"/>
                </a:cubicBezTo>
                <a:cubicBezTo>
                  <a:pt x="1389653" y="-10454"/>
                  <a:pt x="1548072" y="41993"/>
                  <a:pt x="1779872" y="0"/>
                </a:cubicBezTo>
                <a:cubicBezTo>
                  <a:pt x="2011672" y="-41993"/>
                  <a:pt x="2146389" y="46177"/>
                  <a:pt x="2434196" y="0"/>
                </a:cubicBezTo>
                <a:cubicBezTo>
                  <a:pt x="2722003" y="-46177"/>
                  <a:pt x="2591740" y="16788"/>
                  <a:pt x="2727515" y="0"/>
                </a:cubicBezTo>
                <a:cubicBezTo>
                  <a:pt x="2863290" y="-16788"/>
                  <a:pt x="3013779" y="30820"/>
                  <a:pt x="3291588" y="0"/>
                </a:cubicBezTo>
                <a:cubicBezTo>
                  <a:pt x="3569397" y="-30820"/>
                  <a:pt x="3573460" y="21551"/>
                  <a:pt x="3765409" y="0"/>
                </a:cubicBezTo>
                <a:cubicBezTo>
                  <a:pt x="3957358" y="-21551"/>
                  <a:pt x="4054223" y="28977"/>
                  <a:pt x="4239231" y="0"/>
                </a:cubicBezTo>
                <a:cubicBezTo>
                  <a:pt x="4424239" y="-28977"/>
                  <a:pt x="4417379" y="3392"/>
                  <a:pt x="4532549" y="0"/>
                </a:cubicBezTo>
                <a:cubicBezTo>
                  <a:pt x="4647719" y="-3392"/>
                  <a:pt x="4735120" y="9254"/>
                  <a:pt x="4916119" y="0"/>
                </a:cubicBezTo>
                <a:cubicBezTo>
                  <a:pt x="5097118" y="-9254"/>
                  <a:pt x="5126372" y="24957"/>
                  <a:pt x="5209437" y="0"/>
                </a:cubicBezTo>
                <a:cubicBezTo>
                  <a:pt x="5292502" y="-24957"/>
                  <a:pt x="5614653" y="59829"/>
                  <a:pt x="5954013" y="0"/>
                </a:cubicBezTo>
                <a:cubicBezTo>
                  <a:pt x="6293373" y="-59829"/>
                  <a:pt x="6286915" y="19130"/>
                  <a:pt x="6427835" y="0"/>
                </a:cubicBezTo>
                <a:cubicBezTo>
                  <a:pt x="6568755" y="-19130"/>
                  <a:pt x="6589815" y="22052"/>
                  <a:pt x="6721153" y="0"/>
                </a:cubicBezTo>
                <a:cubicBezTo>
                  <a:pt x="6852491" y="-22052"/>
                  <a:pt x="7212549" y="70590"/>
                  <a:pt x="7375478" y="0"/>
                </a:cubicBezTo>
                <a:cubicBezTo>
                  <a:pt x="7538408" y="-70590"/>
                  <a:pt x="7648387" y="52134"/>
                  <a:pt x="7849299" y="0"/>
                </a:cubicBezTo>
                <a:cubicBezTo>
                  <a:pt x="8050211" y="-52134"/>
                  <a:pt x="8304736" y="25645"/>
                  <a:pt x="8503624" y="0"/>
                </a:cubicBezTo>
                <a:cubicBezTo>
                  <a:pt x="8702513" y="-25645"/>
                  <a:pt x="8734658" y="6604"/>
                  <a:pt x="8887194" y="0"/>
                </a:cubicBezTo>
                <a:cubicBezTo>
                  <a:pt x="9039730" y="-6604"/>
                  <a:pt x="9519504" y="81187"/>
                  <a:pt x="9744585" y="0"/>
                </a:cubicBezTo>
                <a:cubicBezTo>
                  <a:pt x="10105180" y="30572"/>
                  <a:pt x="10407390" y="253963"/>
                  <a:pt x="10463999" y="719414"/>
                </a:cubicBezTo>
                <a:cubicBezTo>
                  <a:pt x="10483137" y="944281"/>
                  <a:pt x="10441800" y="1059902"/>
                  <a:pt x="10463999" y="1352479"/>
                </a:cubicBezTo>
                <a:cubicBezTo>
                  <a:pt x="10486198" y="1645057"/>
                  <a:pt x="10454642" y="1755815"/>
                  <a:pt x="10463999" y="1899217"/>
                </a:cubicBezTo>
                <a:cubicBezTo>
                  <a:pt x="10473356" y="2042619"/>
                  <a:pt x="10433309" y="2193826"/>
                  <a:pt x="10463999" y="2388404"/>
                </a:cubicBezTo>
                <a:cubicBezTo>
                  <a:pt x="10494689" y="2582982"/>
                  <a:pt x="10412822" y="2637795"/>
                  <a:pt x="10463999" y="2877591"/>
                </a:cubicBezTo>
                <a:cubicBezTo>
                  <a:pt x="10515176" y="3117387"/>
                  <a:pt x="10381395" y="3264418"/>
                  <a:pt x="10463999" y="3596983"/>
                </a:cubicBezTo>
                <a:cubicBezTo>
                  <a:pt x="10494910" y="4011133"/>
                  <a:pt x="10203956" y="4342760"/>
                  <a:pt x="9744585" y="4316397"/>
                </a:cubicBezTo>
                <a:cubicBezTo>
                  <a:pt x="9423034" y="4353275"/>
                  <a:pt x="9273433" y="4249235"/>
                  <a:pt x="9090260" y="4316397"/>
                </a:cubicBezTo>
                <a:cubicBezTo>
                  <a:pt x="8907088" y="4383559"/>
                  <a:pt x="8711309" y="4269069"/>
                  <a:pt x="8435935" y="4316397"/>
                </a:cubicBezTo>
                <a:cubicBezTo>
                  <a:pt x="8160561" y="4363725"/>
                  <a:pt x="8083944" y="4305224"/>
                  <a:pt x="7962114" y="4316397"/>
                </a:cubicBezTo>
                <a:cubicBezTo>
                  <a:pt x="7840284" y="4327570"/>
                  <a:pt x="7668021" y="4308476"/>
                  <a:pt x="7488292" y="4316397"/>
                </a:cubicBezTo>
                <a:cubicBezTo>
                  <a:pt x="7308563" y="4324318"/>
                  <a:pt x="7212021" y="4301517"/>
                  <a:pt x="7104722" y="4316397"/>
                </a:cubicBezTo>
                <a:cubicBezTo>
                  <a:pt x="6997423" y="4331277"/>
                  <a:pt x="6812764" y="4271953"/>
                  <a:pt x="6540649" y="4316397"/>
                </a:cubicBezTo>
                <a:cubicBezTo>
                  <a:pt x="6268534" y="4360841"/>
                  <a:pt x="5991752" y="4249721"/>
                  <a:pt x="5796073" y="4316397"/>
                </a:cubicBezTo>
                <a:cubicBezTo>
                  <a:pt x="5600394" y="4383073"/>
                  <a:pt x="5591991" y="4307542"/>
                  <a:pt x="5502755" y="4316397"/>
                </a:cubicBezTo>
                <a:cubicBezTo>
                  <a:pt x="5413519" y="4325252"/>
                  <a:pt x="5291904" y="4308112"/>
                  <a:pt x="5209437" y="4316397"/>
                </a:cubicBezTo>
                <a:cubicBezTo>
                  <a:pt x="5126970" y="4324682"/>
                  <a:pt x="4956326" y="4300533"/>
                  <a:pt x="4825867" y="4316397"/>
                </a:cubicBezTo>
                <a:cubicBezTo>
                  <a:pt x="4695408" y="4332261"/>
                  <a:pt x="4542162" y="4293925"/>
                  <a:pt x="4442297" y="4316397"/>
                </a:cubicBezTo>
                <a:cubicBezTo>
                  <a:pt x="4342432" y="4338869"/>
                  <a:pt x="4168894" y="4277823"/>
                  <a:pt x="4058727" y="4316397"/>
                </a:cubicBezTo>
                <a:cubicBezTo>
                  <a:pt x="3948560" y="4354971"/>
                  <a:pt x="3814862" y="4315931"/>
                  <a:pt x="3675158" y="4316397"/>
                </a:cubicBezTo>
                <a:cubicBezTo>
                  <a:pt x="3535454" y="4316863"/>
                  <a:pt x="3192992" y="4238516"/>
                  <a:pt x="3020833" y="4316397"/>
                </a:cubicBezTo>
                <a:cubicBezTo>
                  <a:pt x="2848674" y="4394278"/>
                  <a:pt x="2781523" y="4292789"/>
                  <a:pt x="2637263" y="4316397"/>
                </a:cubicBezTo>
                <a:cubicBezTo>
                  <a:pt x="2493003" y="4340005"/>
                  <a:pt x="2364206" y="4315182"/>
                  <a:pt x="2163441" y="4316397"/>
                </a:cubicBezTo>
                <a:cubicBezTo>
                  <a:pt x="1962676" y="4317612"/>
                  <a:pt x="1688044" y="4238666"/>
                  <a:pt x="1509116" y="4316397"/>
                </a:cubicBezTo>
                <a:cubicBezTo>
                  <a:pt x="1330188" y="4394128"/>
                  <a:pt x="1103045" y="4261780"/>
                  <a:pt x="719414" y="4316397"/>
                </a:cubicBezTo>
                <a:cubicBezTo>
                  <a:pt x="366471" y="4318594"/>
                  <a:pt x="-45378" y="3988793"/>
                  <a:pt x="0" y="3596983"/>
                </a:cubicBezTo>
                <a:cubicBezTo>
                  <a:pt x="-12284" y="3360839"/>
                  <a:pt x="46421" y="3118724"/>
                  <a:pt x="0" y="2963918"/>
                </a:cubicBezTo>
                <a:cubicBezTo>
                  <a:pt x="-46421" y="2809113"/>
                  <a:pt x="1884" y="2515024"/>
                  <a:pt x="0" y="2388404"/>
                </a:cubicBezTo>
                <a:cubicBezTo>
                  <a:pt x="-1884" y="2261784"/>
                  <a:pt x="4573" y="1974774"/>
                  <a:pt x="0" y="1812890"/>
                </a:cubicBezTo>
                <a:cubicBezTo>
                  <a:pt x="-4573" y="1651006"/>
                  <a:pt x="114514" y="1097183"/>
                  <a:pt x="0" y="719414"/>
                </a:cubicBezTo>
                <a:close/>
              </a:path>
            </a:pathLst>
          </a:custGeom>
          <a:noFill/>
          <a:ln w="38100">
            <a:solidFill>
              <a:srgbClr val="92D050"/>
            </a:solidFill>
            <a:prstDash val="dash"/>
            <a:extLst>
              <a:ext uri="{C807C97D-BFC1-408E-A445-0C87EB9F89A2}">
                <ask:lineSketchStyleProps xmlns:ask="http://schemas.microsoft.com/office/drawing/2018/sketchyshapes" sd="182505698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6EBF3B8-A783-1F0D-202B-4E241D4F76EE}"/>
              </a:ext>
            </a:extLst>
          </p:cNvPr>
          <p:cNvSpPr txBox="1"/>
          <p:nvPr/>
        </p:nvSpPr>
        <p:spPr>
          <a:xfrm>
            <a:off x="1013254" y="2498859"/>
            <a:ext cx="10165492" cy="30469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147437"/>
              </a:buClr>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Read our Brave Space Agreement</a:t>
            </a: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 we need a Brave Space Agreement in Ireland to help us come to terms with the legacy of our historic institutions, including Mother and Baby homes?</a:t>
            </a: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endParaRPr lang="en-GB" sz="2400" dirty="0">
              <a:solidFill>
                <a:prstClr val="black"/>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would need to be deleted / added / changed to widen our Brave Space Agreement for this purpose?</a:t>
            </a:r>
          </a:p>
        </p:txBody>
      </p:sp>
      <p:sp>
        <p:nvSpPr>
          <p:cNvPr id="5" name="Title 1">
            <a:extLst>
              <a:ext uri="{FF2B5EF4-FFF2-40B4-BE49-F238E27FC236}">
                <a16:creationId xmlns:a16="http://schemas.microsoft.com/office/drawing/2014/main" id="{8E8D9EDC-C795-E77B-BA67-D3AE4A1713E0}"/>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7: A wider Brave Space</a:t>
            </a:r>
          </a:p>
        </p:txBody>
      </p:sp>
    </p:spTree>
    <p:extLst>
      <p:ext uri="{BB962C8B-B14F-4D97-AF65-F5344CB8AC3E}">
        <p14:creationId xmlns:p14="http://schemas.microsoft.com/office/powerpoint/2010/main" val="311678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hape, square&#10;&#10;Description automatically generated">
            <a:extLst>
              <a:ext uri="{FF2B5EF4-FFF2-40B4-BE49-F238E27FC236}">
                <a16:creationId xmlns:a16="http://schemas.microsoft.com/office/drawing/2014/main" id="{C55858BD-8AA1-E943-4442-A96C28B66226}"/>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5" name="Title 1">
            <a:extLst>
              <a:ext uri="{FF2B5EF4-FFF2-40B4-BE49-F238E27FC236}">
                <a16:creationId xmlns:a16="http://schemas.microsoft.com/office/drawing/2014/main" id="{3FFA71D8-121F-1858-36FB-33453AF8088E}"/>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8: Coping and resilience</a:t>
            </a:r>
          </a:p>
        </p:txBody>
      </p:sp>
      <p:grpSp>
        <p:nvGrpSpPr>
          <p:cNvPr id="3" name="Group 2">
            <a:extLst>
              <a:ext uri="{FF2B5EF4-FFF2-40B4-BE49-F238E27FC236}">
                <a16:creationId xmlns:a16="http://schemas.microsoft.com/office/drawing/2014/main" id="{AA611D4B-C33F-4BF5-DB1C-12C1BA453F72}"/>
              </a:ext>
            </a:extLst>
          </p:cNvPr>
          <p:cNvGrpSpPr/>
          <p:nvPr/>
        </p:nvGrpSpPr>
        <p:grpSpPr>
          <a:xfrm>
            <a:off x="836399" y="1256940"/>
            <a:ext cx="10485467" cy="5176578"/>
            <a:chOff x="836399" y="1256940"/>
            <a:chExt cx="10485467" cy="5176578"/>
          </a:xfrm>
        </p:grpSpPr>
        <p:pic>
          <p:nvPicPr>
            <p:cNvPr id="8" name="Picture 7" descr="A silhouette of a person jumping with a ball&#10;&#10;Description automatically generated">
              <a:extLst>
                <a:ext uri="{FF2B5EF4-FFF2-40B4-BE49-F238E27FC236}">
                  <a16:creationId xmlns:a16="http://schemas.microsoft.com/office/drawing/2014/main" id="{B343205F-B44A-D22C-8E14-B259908B0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888" y="1256940"/>
              <a:ext cx="4478655" cy="4478655"/>
            </a:xfrm>
            <a:prstGeom prst="rect">
              <a:avLst/>
            </a:prstGeom>
          </p:spPr>
        </p:pic>
        <p:sp>
          <p:nvSpPr>
            <p:cNvPr id="17" name="TextBox 16">
              <a:extLst>
                <a:ext uri="{FF2B5EF4-FFF2-40B4-BE49-F238E27FC236}">
                  <a16:creationId xmlns:a16="http://schemas.microsoft.com/office/drawing/2014/main" id="{DAC0E39C-541B-C91F-B0BE-1CB20EEB8123}"/>
                </a:ext>
              </a:extLst>
            </p:cNvPr>
            <p:cNvSpPr txBox="1"/>
            <p:nvPr/>
          </p:nvSpPr>
          <p:spPr>
            <a:xfrm>
              <a:off x="6342567" y="4863858"/>
              <a:ext cx="4979299" cy="1569660"/>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“…go out and hit a ball against a wall and release the stress that is there in your head.” </a:t>
              </a:r>
            </a:p>
            <a:p>
              <a:pPr algn="ctr"/>
              <a:r>
                <a:rPr lang="en-GB" sz="2400" b="1" dirty="0">
                  <a:highlight>
                    <a:srgbClr val="EBF4E9"/>
                  </a:highlight>
                  <a:latin typeface="Arial" panose="020B0604020202020204" pitchFamily="34" charset="0"/>
                  <a:cs typeface="Arial" panose="020B0604020202020204" pitchFamily="34" charset="0"/>
                </a:rPr>
                <a:t>Peter Mulryan</a:t>
              </a:r>
            </a:p>
          </p:txBody>
        </p:sp>
        <p:sp>
          <p:nvSpPr>
            <p:cNvPr id="2" name="TextBox 1">
              <a:extLst>
                <a:ext uri="{FF2B5EF4-FFF2-40B4-BE49-F238E27FC236}">
                  <a16:creationId xmlns:a16="http://schemas.microsoft.com/office/drawing/2014/main" id="{727D99AB-086F-CB00-5969-406577C0B42C}"/>
                </a:ext>
              </a:extLst>
            </p:cNvPr>
            <p:cNvSpPr txBox="1"/>
            <p:nvPr/>
          </p:nvSpPr>
          <p:spPr>
            <a:xfrm>
              <a:off x="836399" y="1295666"/>
              <a:ext cx="3702452" cy="4401205"/>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r>
                <a:rPr kumimoji="0" lang="en-GB"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For a photograph of </a:t>
              </a:r>
              <a:r>
                <a:rPr lang="en-GB" sz="1000" dirty="0">
                  <a:latin typeface="Arial" panose="020B0604020202020204" pitchFamily="34" charset="0"/>
                  <a:cs typeface="Arial" panose="020B0604020202020204" pitchFamily="34" charset="0"/>
                </a:rPr>
                <a:t>Peter Mulryan with Handball Players see University of Galway, Asset Id 13665, Archival Record Id TOHP, </a:t>
              </a:r>
              <a:r>
                <a:rPr lang="en-GB" sz="1000" dirty="0">
                  <a:latin typeface="Arial" panose="020B0604020202020204" pitchFamily="34" charset="0"/>
                  <a:cs typeface="Arial" panose="020B0604020202020204" pitchFamily="34" charset="0"/>
                  <a:hlinkClick r:id="rId5"/>
                </a:rPr>
                <a:t>https://digital.library.universityofgalway.ie/p/ms/asset/13665</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619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body" idx="1"/>
          </p:nvPr>
        </p:nvSpPr>
        <p:spPr>
          <a:xfrm>
            <a:off x="474886" y="678323"/>
            <a:ext cx="11485622" cy="5898005"/>
          </a:xfrm>
          <a:prstGeom prst="rect">
            <a:avLst/>
          </a:prstGeom>
          <a:noFill/>
          <a:ln>
            <a:noFill/>
          </a:ln>
        </p:spPr>
        <p:txBody>
          <a:bodyPr spcFirstLastPara="1" wrap="square" lIns="91425" tIns="46800" rIns="270000" bIns="0" anchor="t" anchorCtr="0">
            <a:normAutofit/>
          </a:bodyPr>
          <a:lstStyle/>
          <a:p>
            <a:pPr marL="0" lvl="0" indent="0" algn="l" rtl="0">
              <a:lnSpc>
                <a:spcPct val="90000"/>
              </a:lnSpc>
              <a:spcBef>
                <a:spcPts val="0"/>
              </a:spcBef>
              <a:spcAft>
                <a:spcPts val="0"/>
              </a:spcAft>
              <a:buNone/>
            </a:pPr>
            <a:r>
              <a:rPr lang="en-IE" dirty="0">
                <a:latin typeface="Arial" panose="020B0604020202020204" pitchFamily="34" charset="0"/>
                <a:cs typeface="Arial" panose="020B0604020202020204" pitchFamily="34" charset="0"/>
              </a:rPr>
              <a:t>If you are affected by any of the issues in this unit, and need support, come to me after class, talk to a trusted friend or adult and/or contact: </a:t>
            </a:r>
          </a:p>
          <a:p>
            <a:pPr marL="0" lvl="0" indent="0" algn="l" rtl="0">
              <a:lnSpc>
                <a:spcPct val="90000"/>
              </a:lnSpc>
              <a:spcBef>
                <a:spcPts val="0"/>
              </a:spcBef>
              <a:spcAft>
                <a:spcPts val="0"/>
              </a:spcAft>
              <a:buNone/>
            </a:pPr>
            <a:endParaRPr lang="en-IE" sz="1400" dirty="0">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a:solidFill>
                  <a:srgbClr val="000000"/>
                </a:solidFill>
                <a:highlight>
                  <a:srgbClr val="FFFFFF"/>
                </a:highlight>
                <a:latin typeface="Arial" panose="020B0604020202020204" pitchFamily="34" charset="0"/>
                <a:cs typeface="Arial" panose="020B0604020202020204" pitchFamily="34" charset="0"/>
              </a:rPr>
              <a:t>Adoption Rights Alliance: </a:t>
            </a:r>
            <a:r>
              <a:rPr lang="en-IE" sz="2000" dirty="0">
                <a:solidFill>
                  <a:srgbClr val="000000"/>
                </a:solidFill>
                <a:highlight>
                  <a:srgbClr val="FFFFFF"/>
                </a:highlight>
                <a:latin typeface="Arial" panose="020B0604020202020204" pitchFamily="34" charset="0"/>
                <a:cs typeface="Arial" panose="020B0604020202020204" pitchFamily="34" charset="0"/>
                <a:hlinkClick r:id="rId3"/>
              </a:rPr>
              <a:t>www.facebook.com/AdoptionRightsAllianceIreland/</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00000"/>
              </a:lnSpc>
              <a:spcBef>
                <a:spcPts val="1200"/>
              </a:spcBef>
              <a:spcAft>
                <a:spcPts val="0"/>
              </a:spcAft>
              <a:buClr>
                <a:schemeClr val="dk1"/>
              </a:buClr>
              <a:buSzPts val="1100"/>
              <a:buFont typeface="Arial"/>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err="1">
                <a:solidFill>
                  <a:srgbClr val="000000"/>
                </a:solidFill>
                <a:highlight>
                  <a:srgbClr val="FFFFFF"/>
                </a:highlight>
                <a:latin typeface="Arial" panose="020B0604020202020204" pitchFamily="34" charset="0"/>
                <a:cs typeface="Arial" panose="020B0604020202020204" pitchFamily="34" charset="0"/>
              </a:rPr>
              <a:t>Barnardos</a:t>
            </a:r>
            <a:r>
              <a:rPr lang="en-IE" sz="2000" b="1" dirty="0">
                <a:solidFill>
                  <a:srgbClr val="000000"/>
                </a:solidFill>
                <a:highlight>
                  <a:srgbClr val="FFFFFF"/>
                </a:highlight>
                <a:latin typeface="Arial" panose="020B0604020202020204" pitchFamily="34" charset="0"/>
                <a:cs typeface="Arial" panose="020B0604020202020204" pitchFamily="34" charset="0"/>
              </a:rPr>
              <a:t> Origins, Post Adoption and Bereavement Services: </a:t>
            </a:r>
            <a:r>
              <a:rPr lang="en-IE" sz="2000" dirty="0">
                <a:latin typeface="Arial" panose="020B0604020202020204" pitchFamily="34" charset="0"/>
                <a:cs typeface="Arial" panose="020B0604020202020204" pitchFamily="34" charset="0"/>
                <a:hlinkClick r:id="rId4"/>
              </a:rPr>
              <a:t>www.barnardos.ie</a:t>
            </a:r>
            <a:r>
              <a:rPr lang="en-IE" sz="2000" dirty="0">
                <a:latin typeface="Arial" panose="020B0604020202020204" pitchFamily="34" charset="0"/>
                <a:cs typeface="Arial" panose="020B0604020202020204" pitchFamily="34" charset="0"/>
              </a:rPr>
              <a:t> </a:t>
            </a:r>
            <a:endParaRPr lang="en-IE" sz="2000"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Samaritans: </a:t>
            </a:r>
            <a:r>
              <a:rPr lang="en-IE" sz="2000" dirty="0">
                <a:latin typeface="Arial" panose="020B0604020202020204" pitchFamily="34" charset="0"/>
                <a:cs typeface="Arial" panose="020B0604020202020204" pitchFamily="34" charset="0"/>
                <a:hlinkClick r:id="rId5"/>
              </a:rPr>
              <a:t>www.samaritans.org</a:t>
            </a:r>
            <a:r>
              <a:rPr lang="en-IE" sz="2000" dirty="0">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116 123</a:t>
            </a: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Childline: </a:t>
            </a:r>
            <a:r>
              <a:rPr lang="en-IE" sz="2000" dirty="0">
                <a:solidFill>
                  <a:srgbClr val="000000"/>
                </a:solidFill>
                <a:latin typeface="Arial" panose="020B0604020202020204" pitchFamily="34" charset="0"/>
                <a:cs typeface="Arial" panose="020B0604020202020204" pitchFamily="34" charset="0"/>
                <a:hlinkClick r:id="rId6"/>
              </a:rPr>
              <a:t>www.childline.ie</a:t>
            </a:r>
            <a:r>
              <a:rPr lang="en-IE" sz="2000" dirty="0">
                <a:solidFill>
                  <a:srgbClr val="000000"/>
                </a:solidFill>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a:t>
            </a:r>
            <a:r>
              <a:rPr lang="en-IE" sz="2000" dirty="0">
                <a:solidFill>
                  <a:srgbClr val="000000"/>
                </a:solidFill>
                <a:highlight>
                  <a:srgbClr val="FFFFFF"/>
                </a:highlight>
                <a:latin typeface="Arial" panose="020B0604020202020204" pitchFamily="34" charset="0"/>
                <a:cs typeface="Arial" panose="020B0604020202020204" pitchFamily="34" charset="0"/>
              </a:rPr>
              <a:t> 1800 66 66 66</a:t>
            </a: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highlight>
                  <a:srgbClr val="FFFFFF"/>
                </a:highlight>
                <a:latin typeface="Arial" panose="020B0604020202020204" pitchFamily="34" charset="0"/>
                <a:cs typeface="Arial" panose="020B0604020202020204" pitchFamily="34" charset="0"/>
              </a:rPr>
              <a:t>Jigsaw: </a:t>
            </a:r>
            <a:r>
              <a:rPr lang="en-IE" sz="2000" dirty="0">
                <a:solidFill>
                  <a:srgbClr val="000000"/>
                </a:solidFill>
                <a:highlight>
                  <a:srgbClr val="FFFFFF"/>
                </a:highlight>
                <a:latin typeface="Arial" panose="020B0604020202020204" pitchFamily="34" charset="0"/>
                <a:cs typeface="Arial" panose="020B0604020202020204" pitchFamily="34" charset="0"/>
                <a:hlinkClick r:id="rId7"/>
              </a:rPr>
              <a:t>www.jigsaw.ie</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15000"/>
              </a:lnSpc>
              <a:spcBef>
                <a:spcPts val="0"/>
              </a:spcBef>
              <a:spcAft>
                <a:spcPts val="0"/>
              </a:spcAft>
              <a:buNone/>
            </a:pPr>
            <a:endParaRPr sz="19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99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hape, square&#10;&#10;Description automatically generated">
            <a:extLst>
              <a:ext uri="{FF2B5EF4-FFF2-40B4-BE49-F238E27FC236}">
                <a16:creationId xmlns:a16="http://schemas.microsoft.com/office/drawing/2014/main" id="{44AF7CB4-5F80-88A7-DF93-788E637404CC}"/>
              </a:ext>
            </a:extLst>
          </p:cNvPr>
          <p:cNvPicPr>
            <a:picLocks noChangeAspect="1"/>
          </p:cNvPicPr>
          <p:nvPr/>
        </p:nvPicPr>
        <p:blipFill>
          <a:blip r:embed="rId3"/>
          <a:stretch>
            <a:fillRect/>
          </a:stretch>
        </p:blipFill>
        <p:spPr>
          <a:xfrm>
            <a:off x="853090" y="1101073"/>
            <a:ext cx="10525583" cy="93061"/>
          </a:xfrm>
          <a:prstGeom prst="rect">
            <a:avLst/>
          </a:prstGeom>
        </p:spPr>
      </p:pic>
      <p:sp>
        <p:nvSpPr>
          <p:cNvPr id="5" name="Title 1">
            <a:extLst>
              <a:ext uri="{FF2B5EF4-FFF2-40B4-BE49-F238E27FC236}">
                <a16:creationId xmlns:a16="http://schemas.microsoft.com/office/drawing/2014/main" id="{9B2E0C61-7D16-6AC0-E7E1-CCAA7D75CB44}"/>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9: Timeline of learning</a:t>
            </a:r>
          </a:p>
        </p:txBody>
      </p:sp>
      <p:grpSp>
        <p:nvGrpSpPr>
          <p:cNvPr id="10" name="Group 9">
            <a:extLst>
              <a:ext uri="{FF2B5EF4-FFF2-40B4-BE49-F238E27FC236}">
                <a16:creationId xmlns:a16="http://schemas.microsoft.com/office/drawing/2014/main" id="{335BA7E9-9534-532C-3D3F-776570B86A52}"/>
              </a:ext>
            </a:extLst>
          </p:cNvPr>
          <p:cNvGrpSpPr/>
          <p:nvPr/>
        </p:nvGrpSpPr>
        <p:grpSpPr>
          <a:xfrm>
            <a:off x="772462" y="1475975"/>
            <a:ext cx="10565558" cy="5114241"/>
            <a:chOff x="772462" y="1475975"/>
            <a:chExt cx="10565558" cy="5114241"/>
          </a:xfrm>
        </p:grpSpPr>
        <p:sp>
          <p:nvSpPr>
            <p:cNvPr id="3" name="TextBox 2">
              <a:extLst>
                <a:ext uri="{FF2B5EF4-FFF2-40B4-BE49-F238E27FC236}">
                  <a16:creationId xmlns:a16="http://schemas.microsoft.com/office/drawing/2014/main" id="{A8FCFE72-2EB0-93F4-A3A2-2756A2FCEE26}"/>
                </a:ext>
              </a:extLst>
            </p:cNvPr>
            <p:cNvSpPr txBox="1"/>
            <p:nvPr/>
          </p:nvSpPr>
          <p:spPr>
            <a:xfrm>
              <a:off x="772462" y="4004893"/>
              <a:ext cx="10565558" cy="2585323"/>
            </a:xfrm>
            <a:prstGeom prst="rect">
              <a:avLst/>
            </a:prstGeom>
            <a:noFill/>
          </p:spPr>
          <p:txBody>
            <a:bodyPr wrap="square" rtlCol="0">
              <a:spAutoFit/>
            </a:bodyPr>
            <a:lstStyle/>
            <a:p>
              <a:pPr marL="342900" indent="-342900">
                <a:buClr>
                  <a:srgbClr val="147437"/>
                </a:buClr>
                <a:buFont typeface="Courier New" panose="02070309020205020404" pitchFamily="49" charset="0"/>
                <a:buChar char="o"/>
              </a:pPr>
              <a:r>
                <a:rPr lang="en-GB" b="1" u="sng" dirty="0">
                  <a:solidFill>
                    <a:srgbClr val="147437"/>
                  </a:solidFill>
                  <a:latin typeface="Arial" panose="020B0604020202020204" pitchFamily="34" charset="0"/>
                  <a:cs typeface="Arial" panose="020B0604020202020204" pitchFamily="34" charset="0"/>
                </a:rPr>
                <a:t>BEFORE</a:t>
              </a:r>
              <a:r>
                <a:rPr lang="en-GB" dirty="0">
                  <a:latin typeface="Arial" panose="020B0604020202020204" pitchFamily="34" charset="0"/>
                  <a:cs typeface="Arial" panose="020B0604020202020204" pitchFamily="34" charset="0"/>
                </a:rPr>
                <a:t>: Use the rectangular space to write down what you knew about Ireland’s historic institutions, and especially the Mother and Baby home in Tuam, before doing these units.</a:t>
              </a:r>
            </a:p>
            <a:p>
              <a:pPr marL="342900" indent="-342900">
                <a:buClr>
                  <a:srgbClr val="147437"/>
                </a:buClr>
                <a:buFont typeface="Courier New" panose="02070309020205020404" pitchFamily="49" charset="0"/>
                <a:buChar char="o"/>
              </a:pPr>
              <a:endParaRPr lang="en-GB" u="sng" dirty="0">
                <a:latin typeface="Arial" panose="020B0604020202020204" pitchFamily="34" charset="0"/>
                <a:cs typeface="Arial" panose="020B0604020202020204" pitchFamily="34" charset="0"/>
              </a:endParaRPr>
            </a:p>
            <a:p>
              <a:pPr marL="342900" indent="-342900">
                <a:buClr>
                  <a:srgbClr val="147437"/>
                </a:buClr>
                <a:buFont typeface="Courier New" panose="02070309020205020404" pitchFamily="49" charset="0"/>
                <a:buChar char="o"/>
              </a:pPr>
              <a:r>
                <a:rPr lang="en-GB" b="1" u="sng" dirty="0">
                  <a:solidFill>
                    <a:srgbClr val="147437"/>
                  </a:solidFill>
                  <a:latin typeface="Arial" panose="020B0604020202020204" pitchFamily="34" charset="0"/>
                  <a:cs typeface="Arial" panose="020B0604020202020204" pitchFamily="34" charset="0"/>
                </a:rPr>
                <a:t>UNITS 1-4</a:t>
              </a:r>
              <a:r>
                <a:rPr lang="en-GB" dirty="0">
                  <a:latin typeface="Arial" panose="020B0604020202020204" pitchFamily="34" charset="0"/>
                  <a:cs typeface="Arial" panose="020B0604020202020204" pitchFamily="34" charset="0"/>
                </a:rPr>
                <a:t>: Use the circular spaces to record your significant learning in Unit 1, 2, 3 and 4 (things you found out that you didn’t know before, skills you gained or practiced, the main challenges you encountered and why these were challenging for you).</a:t>
              </a:r>
            </a:p>
            <a:p>
              <a:pPr marL="342900" indent="-342900">
                <a:buClr>
                  <a:srgbClr val="147437"/>
                </a:buClr>
                <a:buFont typeface="Courier New" panose="02070309020205020404" pitchFamily="49" charset="0"/>
                <a:buChar char="o"/>
              </a:pPr>
              <a:endParaRPr lang="en-GB" u="sng" dirty="0">
                <a:latin typeface="Arial" panose="020B0604020202020204" pitchFamily="34" charset="0"/>
                <a:cs typeface="Arial" panose="020B0604020202020204" pitchFamily="34" charset="0"/>
              </a:endParaRPr>
            </a:p>
            <a:p>
              <a:pPr marL="342900" indent="-342900">
                <a:buClr>
                  <a:srgbClr val="147437"/>
                </a:buClr>
                <a:buFont typeface="Courier New" panose="02070309020205020404" pitchFamily="49" charset="0"/>
                <a:buChar char="o"/>
              </a:pPr>
              <a:r>
                <a:rPr lang="en-GB" b="1" u="sng" dirty="0">
                  <a:solidFill>
                    <a:srgbClr val="147437"/>
                  </a:solidFill>
                  <a:latin typeface="Arial" panose="020B0604020202020204" pitchFamily="34" charset="0"/>
                  <a:cs typeface="Arial" panose="020B0604020202020204" pitchFamily="34" charset="0"/>
                </a:rPr>
                <a:t>NOW</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the rectangular space to note any questions you are left with, anything that you want to know more about and what you will now do to get answers or information.</a:t>
              </a:r>
            </a:p>
          </p:txBody>
        </p:sp>
        <p:grpSp>
          <p:nvGrpSpPr>
            <p:cNvPr id="25" name="Group 24">
              <a:extLst>
                <a:ext uri="{FF2B5EF4-FFF2-40B4-BE49-F238E27FC236}">
                  <a16:creationId xmlns:a16="http://schemas.microsoft.com/office/drawing/2014/main" id="{4D33E717-236E-859D-1970-1581AD4967C0}"/>
                </a:ext>
              </a:extLst>
            </p:cNvPr>
            <p:cNvGrpSpPr/>
            <p:nvPr/>
          </p:nvGrpSpPr>
          <p:grpSpPr>
            <a:xfrm>
              <a:off x="853980" y="1475975"/>
              <a:ext cx="10484040" cy="2179884"/>
              <a:chOff x="854750" y="1427595"/>
              <a:chExt cx="10484040" cy="2179884"/>
            </a:xfrm>
          </p:grpSpPr>
          <p:sp>
            <p:nvSpPr>
              <p:cNvPr id="53" name="TextBox 52">
                <a:extLst>
                  <a:ext uri="{FF2B5EF4-FFF2-40B4-BE49-F238E27FC236}">
                    <a16:creationId xmlns:a16="http://schemas.microsoft.com/office/drawing/2014/main" id="{A3127C2E-F1EE-1AC1-6CF5-3ACC9770B969}"/>
                  </a:ext>
                </a:extLst>
              </p:cNvPr>
              <p:cNvSpPr txBox="1"/>
              <p:nvPr/>
            </p:nvSpPr>
            <p:spPr>
              <a:xfrm>
                <a:off x="854750" y="1432778"/>
                <a:ext cx="1297326"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Before</a:t>
                </a:r>
              </a:p>
            </p:txBody>
          </p:sp>
          <p:sp>
            <p:nvSpPr>
              <p:cNvPr id="2" name="Rectangle: Rounded Corners 1">
                <a:extLst>
                  <a:ext uri="{FF2B5EF4-FFF2-40B4-BE49-F238E27FC236}">
                    <a16:creationId xmlns:a16="http://schemas.microsoft.com/office/drawing/2014/main" id="{FD4B4D07-0F06-BBB0-86E9-2AA7980BCFC0}"/>
                  </a:ext>
                </a:extLst>
              </p:cNvPr>
              <p:cNvSpPr/>
              <p:nvPr/>
            </p:nvSpPr>
            <p:spPr>
              <a:xfrm>
                <a:off x="858187" y="1882772"/>
                <a:ext cx="1309729" cy="1722785"/>
              </a:xfrm>
              <a:custGeom>
                <a:avLst/>
                <a:gdLst>
                  <a:gd name="connsiteX0" fmla="*/ 0 w 1309729"/>
                  <a:gd name="connsiteY0" fmla="*/ 218293 h 1722785"/>
                  <a:gd name="connsiteX1" fmla="*/ 218293 w 1309729"/>
                  <a:gd name="connsiteY1" fmla="*/ 0 h 1722785"/>
                  <a:gd name="connsiteX2" fmla="*/ 628670 w 1309729"/>
                  <a:gd name="connsiteY2" fmla="*/ 0 h 1722785"/>
                  <a:gd name="connsiteX3" fmla="*/ 1091436 w 1309729"/>
                  <a:gd name="connsiteY3" fmla="*/ 0 h 1722785"/>
                  <a:gd name="connsiteX4" fmla="*/ 1309729 w 1309729"/>
                  <a:gd name="connsiteY4" fmla="*/ 218293 h 1722785"/>
                  <a:gd name="connsiteX5" fmla="*/ 1309729 w 1309729"/>
                  <a:gd name="connsiteY5" fmla="*/ 861393 h 1722785"/>
                  <a:gd name="connsiteX6" fmla="*/ 1309729 w 1309729"/>
                  <a:gd name="connsiteY6" fmla="*/ 1504492 h 1722785"/>
                  <a:gd name="connsiteX7" fmla="*/ 1091436 w 1309729"/>
                  <a:gd name="connsiteY7" fmla="*/ 1722785 h 1722785"/>
                  <a:gd name="connsiteX8" fmla="*/ 663596 w 1309729"/>
                  <a:gd name="connsiteY8" fmla="*/ 1722785 h 1722785"/>
                  <a:gd name="connsiteX9" fmla="*/ 218293 w 1309729"/>
                  <a:gd name="connsiteY9" fmla="*/ 1722785 h 1722785"/>
                  <a:gd name="connsiteX10" fmla="*/ 0 w 1309729"/>
                  <a:gd name="connsiteY10" fmla="*/ 1504492 h 1722785"/>
                  <a:gd name="connsiteX11" fmla="*/ 0 w 1309729"/>
                  <a:gd name="connsiteY11" fmla="*/ 899978 h 1722785"/>
                  <a:gd name="connsiteX12" fmla="*/ 0 w 1309729"/>
                  <a:gd name="connsiteY12" fmla="*/ 218293 h 172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729" h="1722785" extrusionOk="0">
                    <a:moveTo>
                      <a:pt x="0" y="218293"/>
                    </a:moveTo>
                    <a:cubicBezTo>
                      <a:pt x="-449" y="90147"/>
                      <a:pt x="90859" y="-7585"/>
                      <a:pt x="218293" y="0"/>
                    </a:cubicBezTo>
                    <a:cubicBezTo>
                      <a:pt x="407123" y="-18422"/>
                      <a:pt x="449295" y="-7606"/>
                      <a:pt x="628670" y="0"/>
                    </a:cubicBezTo>
                    <a:cubicBezTo>
                      <a:pt x="808045" y="7606"/>
                      <a:pt x="995643" y="9598"/>
                      <a:pt x="1091436" y="0"/>
                    </a:cubicBezTo>
                    <a:cubicBezTo>
                      <a:pt x="1211001" y="-6834"/>
                      <a:pt x="1303166" y="101667"/>
                      <a:pt x="1309729" y="218293"/>
                    </a:cubicBezTo>
                    <a:cubicBezTo>
                      <a:pt x="1320989" y="397406"/>
                      <a:pt x="1338533" y="685218"/>
                      <a:pt x="1309729" y="861393"/>
                    </a:cubicBezTo>
                    <a:cubicBezTo>
                      <a:pt x="1280925" y="1037568"/>
                      <a:pt x="1284230" y="1298944"/>
                      <a:pt x="1309729" y="1504492"/>
                    </a:cubicBezTo>
                    <a:cubicBezTo>
                      <a:pt x="1307165" y="1622387"/>
                      <a:pt x="1208707" y="1694854"/>
                      <a:pt x="1091436" y="1722785"/>
                    </a:cubicBezTo>
                    <a:cubicBezTo>
                      <a:pt x="946288" y="1710305"/>
                      <a:pt x="793847" y="1742971"/>
                      <a:pt x="663596" y="1722785"/>
                    </a:cubicBezTo>
                    <a:cubicBezTo>
                      <a:pt x="533345" y="1702599"/>
                      <a:pt x="435074" y="1724093"/>
                      <a:pt x="218293" y="1722785"/>
                    </a:cubicBezTo>
                    <a:cubicBezTo>
                      <a:pt x="85240" y="1706267"/>
                      <a:pt x="2121" y="1596968"/>
                      <a:pt x="0" y="1504492"/>
                    </a:cubicBezTo>
                    <a:cubicBezTo>
                      <a:pt x="-20589" y="1308149"/>
                      <a:pt x="-5753" y="1046336"/>
                      <a:pt x="0" y="899978"/>
                    </a:cubicBezTo>
                    <a:cubicBezTo>
                      <a:pt x="5753" y="753620"/>
                      <a:pt x="-28060" y="525085"/>
                      <a:pt x="0" y="218293"/>
                    </a:cubicBezTo>
                    <a:close/>
                  </a:path>
                </a:pathLst>
              </a:custGeom>
              <a:noFill/>
              <a:ln w="57150">
                <a:solidFill>
                  <a:srgbClr val="92D050"/>
                </a:solidFill>
                <a:extLst>
                  <a:ext uri="{C807C97D-BFC1-408E-A445-0C87EB9F89A2}">
                    <ask:lineSketchStyleProps xmlns:ask="http://schemas.microsoft.com/office/drawing/2018/sketchyshapes" sd="168860079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B5382BCC-A60F-BC48-CC8D-5CEDE28B5538}"/>
                  </a:ext>
                </a:extLst>
              </p:cNvPr>
              <p:cNvGrpSpPr/>
              <p:nvPr/>
            </p:nvGrpSpPr>
            <p:grpSpPr>
              <a:xfrm>
                <a:off x="2381745" y="1427595"/>
                <a:ext cx="7438725" cy="1977852"/>
                <a:chOff x="2112460" y="1441931"/>
                <a:chExt cx="7438725" cy="1977852"/>
              </a:xfrm>
            </p:grpSpPr>
            <p:sp>
              <p:nvSpPr>
                <p:cNvPr id="17" name="Oval 16">
                  <a:extLst>
                    <a:ext uri="{FF2B5EF4-FFF2-40B4-BE49-F238E27FC236}">
                      <a16:creationId xmlns:a16="http://schemas.microsoft.com/office/drawing/2014/main" id="{36173816-88D2-2984-D83C-C633BE9D1455}"/>
                    </a:ext>
                  </a:extLst>
                </p:cNvPr>
                <p:cNvSpPr/>
                <p:nvPr/>
              </p:nvSpPr>
              <p:spPr>
                <a:xfrm>
                  <a:off x="2112460" y="1882772"/>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38E54F57-D101-DD5D-FB9D-002043CC48C2}"/>
                    </a:ext>
                  </a:extLst>
                </p:cNvPr>
                <p:cNvSpPr txBox="1"/>
                <p:nvPr/>
              </p:nvSpPr>
              <p:spPr>
                <a:xfrm>
                  <a:off x="2401420" y="144645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Unit 1</a:t>
                  </a:r>
                </a:p>
              </p:txBody>
            </p:sp>
            <p:sp>
              <p:nvSpPr>
                <p:cNvPr id="48" name="TextBox 47">
                  <a:extLst>
                    <a:ext uri="{FF2B5EF4-FFF2-40B4-BE49-F238E27FC236}">
                      <a16:creationId xmlns:a16="http://schemas.microsoft.com/office/drawing/2014/main" id="{C4CF07E7-25D3-7B42-DBBB-290A6C86A22A}"/>
                    </a:ext>
                  </a:extLst>
                </p:cNvPr>
                <p:cNvSpPr txBox="1"/>
                <p:nvPr/>
              </p:nvSpPr>
              <p:spPr>
                <a:xfrm>
                  <a:off x="4298144" y="144193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Unit 2</a:t>
                  </a:r>
                </a:p>
              </p:txBody>
            </p:sp>
            <p:sp>
              <p:nvSpPr>
                <p:cNvPr id="49" name="TextBox 48">
                  <a:extLst>
                    <a:ext uri="{FF2B5EF4-FFF2-40B4-BE49-F238E27FC236}">
                      <a16:creationId xmlns:a16="http://schemas.microsoft.com/office/drawing/2014/main" id="{105F6D03-6782-04CF-07D7-32CBB4CE72C5}"/>
                    </a:ext>
                  </a:extLst>
                </p:cNvPr>
                <p:cNvSpPr txBox="1"/>
                <p:nvPr/>
              </p:nvSpPr>
              <p:spPr>
                <a:xfrm>
                  <a:off x="6179567" y="144193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Unit 3</a:t>
                  </a:r>
                </a:p>
              </p:txBody>
            </p:sp>
            <p:sp>
              <p:nvSpPr>
                <p:cNvPr id="51" name="TextBox 50">
                  <a:extLst>
                    <a:ext uri="{FF2B5EF4-FFF2-40B4-BE49-F238E27FC236}">
                      <a16:creationId xmlns:a16="http://schemas.microsoft.com/office/drawing/2014/main" id="{8CF1EFBB-15EC-4858-744E-661D93AB6AD7}"/>
                    </a:ext>
                  </a:extLst>
                </p:cNvPr>
                <p:cNvSpPr txBox="1"/>
                <p:nvPr/>
              </p:nvSpPr>
              <p:spPr>
                <a:xfrm>
                  <a:off x="8080652" y="1443248"/>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Unit 4</a:t>
                  </a:r>
                </a:p>
              </p:txBody>
            </p:sp>
            <p:sp>
              <p:nvSpPr>
                <p:cNvPr id="7" name="Oval 6">
                  <a:extLst>
                    <a:ext uri="{FF2B5EF4-FFF2-40B4-BE49-F238E27FC236}">
                      <a16:creationId xmlns:a16="http://schemas.microsoft.com/office/drawing/2014/main" id="{A16D87AC-5DCE-1A96-7242-7A7E3E1A37D4}"/>
                    </a:ext>
                  </a:extLst>
                </p:cNvPr>
                <p:cNvSpPr/>
                <p:nvPr/>
              </p:nvSpPr>
              <p:spPr>
                <a:xfrm>
                  <a:off x="4013545" y="1875667"/>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AF361418-27BA-F840-079D-2F4C1DAEF43E}"/>
                    </a:ext>
                  </a:extLst>
                </p:cNvPr>
                <p:cNvSpPr/>
                <p:nvPr/>
              </p:nvSpPr>
              <p:spPr>
                <a:xfrm>
                  <a:off x="5896859" y="1902021"/>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7F60CF0-D083-144A-7D6B-618444277B58}"/>
                    </a:ext>
                  </a:extLst>
                </p:cNvPr>
                <p:cNvSpPr/>
                <p:nvPr/>
              </p:nvSpPr>
              <p:spPr>
                <a:xfrm>
                  <a:off x="7797944" y="1902021"/>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Box 13">
                <a:extLst>
                  <a:ext uri="{FF2B5EF4-FFF2-40B4-BE49-F238E27FC236}">
                    <a16:creationId xmlns:a16="http://schemas.microsoft.com/office/drawing/2014/main" id="{B45BF1D4-6BB0-4042-D817-9222008D899A}"/>
                  </a:ext>
                </a:extLst>
              </p:cNvPr>
              <p:cNvSpPr txBox="1"/>
              <p:nvPr/>
            </p:nvSpPr>
            <p:spPr>
              <a:xfrm>
                <a:off x="10025624" y="1434700"/>
                <a:ext cx="1297326"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cs typeface="Calibri"/>
                  </a:rPr>
                  <a:t>Now</a:t>
                </a:r>
              </a:p>
            </p:txBody>
          </p:sp>
          <p:sp>
            <p:nvSpPr>
              <p:cNvPr id="15" name="Rectangle: Rounded Corners 14">
                <a:extLst>
                  <a:ext uri="{FF2B5EF4-FFF2-40B4-BE49-F238E27FC236}">
                    <a16:creationId xmlns:a16="http://schemas.microsoft.com/office/drawing/2014/main" id="{4695E740-89B8-6487-BA25-AAC0E9F0A5A6}"/>
                  </a:ext>
                </a:extLst>
              </p:cNvPr>
              <p:cNvSpPr/>
              <p:nvPr/>
            </p:nvSpPr>
            <p:spPr>
              <a:xfrm>
                <a:off x="10029061" y="1884694"/>
                <a:ext cx="1309729" cy="1722785"/>
              </a:xfrm>
              <a:custGeom>
                <a:avLst/>
                <a:gdLst>
                  <a:gd name="connsiteX0" fmla="*/ 0 w 1309729"/>
                  <a:gd name="connsiteY0" fmla="*/ 218293 h 1722785"/>
                  <a:gd name="connsiteX1" fmla="*/ 218293 w 1309729"/>
                  <a:gd name="connsiteY1" fmla="*/ 0 h 1722785"/>
                  <a:gd name="connsiteX2" fmla="*/ 628670 w 1309729"/>
                  <a:gd name="connsiteY2" fmla="*/ 0 h 1722785"/>
                  <a:gd name="connsiteX3" fmla="*/ 1091436 w 1309729"/>
                  <a:gd name="connsiteY3" fmla="*/ 0 h 1722785"/>
                  <a:gd name="connsiteX4" fmla="*/ 1309729 w 1309729"/>
                  <a:gd name="connsiteY4" fmla="*/ 218293 h 1722785"/>
                  <a:gd name="connsiteX5" fmla="*/ 1309729 w 1309729"/>
                  <a:gd name="connsiteY5" fmla="*/ 861393 h 1722785"/>
                  <a:gd name="connsiteX6" fmla="*/ 1309729 w 1309729"/>
                  <a:gd name="connsiteY6" fmla="*/ 1504492 h 1722785"/>
                  <a:gd name="connsiteX7" fmla="*/ 1091436 w 1309729"/>
                  <a:gd name="connsiteY7" fmla="*/ 1722785 h 1722785"/>
                  <a:gd name="connsiteX8" fmla="*/ 663596 w 1309729"/>
                  <a:gd name="connsiteY8" fmla="*/ 1722785 h 1722785"/>
                  <a:gd name="connsiteX9" fmla="*/ 218293 w 1309729"/>
                  <a:gd name="connsiteY9" fmla="*/ 1722785 h 1722785"/>
                  <a:gd name="connsiteX10" fmla="*/ 0 w 1309729"/>
                  <a:gd name="connsiteY10" fmla="*/ 1504492 h 1722785"/>
                  <a:gd name="connsiteX11" fmla="*/ 0 w 1309729"/>
                  <a:gd name="connsiteY11" fmla="*/ 899978 h 1722785"/>
                  <a:gd name="connsiteX12" fmla="*/ 0 w 1309729"/>
                  <a:gd name="connsiteY12" fmla="*/ 218293 h 172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729" h="1722785" extrusionOk="0">
                    <a:moveTo>
                      <a:pt x="0" y="218293"/>
                    </a:moveTo>
                    <a:cubicBezTo>
                      <a:pt x="-449" y="90147"/>
                      <a:pt x="90859" y="-7585"/>
                      <a:pt x="218293" y="0"/>
                    </a:cubicBezTo>
                    <a:cubicBezTo>
                      <a:pt x="407123" y="-18422"/>
                      <a:pt x="449295" y="-7606"/>
                      <a:pt x="628670" y="0"/>
                    </a:cubicBezTo>
                    <a:cubicBezTo>
                      <a:pt x="808045" y="7606"/>
                      <a:pt x="995643" y="9598"/>
                      <a:pt x="1091436" y="0"/>
                    </a:cubicBezTo>
                    <a:cubicBezTo>
                      <a:pt x="1211001" y="-6834"/>
                      <a:pt x="1303166" y="101667"/>
                      <a:pt x="1309729" y="218293"/>
                    </a:cubicBezTo>
                    <a:cubicBezTo>
                      <a:pt x="1320989" y="397406"/>
                      <a:pt x="1338533" y="685218"/>
                      <a:pt x="1309729" y="861393"/>
                    </a:cubicBezTo>
                    <a:cubicBezTo>
                      <a:pt x="1280925" y="1037568"/>
                      <a:pt x="1284230" y="1298944"/>
                      <a:pt x="1309729" y="1504492"/>
                    </a:cubicBezTo>
                    <a:cubicBezTo>
                      <a:pt x="1307165" y="1622387"/>
                      <a:pt x="1208707" y="1694854"/>
                      <a:pt x="1091436" y="1722785"/>
                    </a:cubicBezTo>
                    <a:cubicBezTo>
                      <a:pt x="946288" y="1710305"/>
                      <a:pt x="793847" y="1742971"/>
                      <a:pt x="663596" y="1722785"/>
                    </a:cubicBezTo>
                    <a:cubicBezTo>
                      <a:pt x="533345" y="1702599"/>
                      <a:pt x="435074" y="1724093"/>
                      <a:pt x="218293" y="1722785"/>
                    </a:cubicBezTo>
                    <a:cubicBezTo>
                      <a:pt x="85240" y="1706267"/>
                      <a:pt x="2121" y="1596968"/>
                      <a:pt x="0" y="1504492"/>
                    </a:cubicBezTo>
                    <a:cubicBezTo>
                      <a:pt x="-20589" y="1308149"/>
                      <a:pt x="-5753" y="1046336"/>
                      <a:pt x="0" y="899978"/>
                    </a:cubicBezTo>
                    <a:cubicBezTo>
                      <a:pt x="5753" y="753620"/>
                      <a:pt x="-28060" y="525085"/>
                      <a:pt x="0" y="218293"/>
                    </a:cubicBezTo>
                    <a:close/>
                  </a:path>
                </a:pathLst>
              </a:custGeom>
              <a:noFill/>
              <a:ln w="57150">
                <a:solidFill>
                  <a:srgbClr val="92D050"/>
                </a:solidFill>
                <a:extLst>
                  <a:ext uri="{C807C97D-BFC1-408E-A445-0C87EB9F89A2}">
                    <ask:lineSketchStyleProps xmlns:ask="http://schemas.microsoft.com/office/drawing/2018/sketchyshapes" sd="168860079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294A0542-5A51-C207-25DE-F777BE3D003E}"/>
                  </a:ext>
                </a:extLst>
              </p:cNvPr>
              <p:cNvCxnSpPr>
                <a:cxnSpLocks/>
              </p:cNvCxnSpPr>
              <p:nvPr/>
            </p:nvCxnSpPr>
            <p:spPr>
              <a:xfrm>
                <a:off x="2167916" y="2532472"/>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C46321-4AF9-6326-FA03-94346B2CE465}"/>
                  </a:ext>
                </a:extLst>
              </p:cNvPr>
              <p:cNvCxnSpPr>
                <a:cxnSpLocks/>
              </p:cNvCxnSpPr>
              <p:nvPr/>
            </p:nvCxnSpPr>
            <p:spPr>
              <a:xfrm>
                <a:off x="9820470" y="2523493"/>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055D25-C026-8D32-A844-6BAA184FDDCC}"/>
                  </a:ext>
                </a:extLst>
              </p:cNvPr>
              <p:cNvCxnSpPr>
                <a:cxnSpLocks/>
              </p:cNvCxnSpPr>
              <p:nvPr/>
            </p:nvCxnSpPr>
            <p:spPr>
              <a:xfrm>
                <a:off x="4083751" y="2528330"/>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DA61F1-7D92-A094-0C7B-61D4A88B869F}"/>
                  </a:ext>
                </a:extLst>
              </p:cNvPr>
              <p:cNvCxnSpPr>
                <a:cxnSpLocks/>
              </p:cNvCxnSpPr>
              <p:nvPr/>
            </p:nvCxnSpPr>
            <p:spPr>
              <a:xfrm>
                <a:off x="5971089" y="2532472"/>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CBC2FE-546D-70DC-1AC2-79A53936D753}"/>
                  </a:ext>
                </a:extLst>
              </p:cNvPr>
              <p:cNvCxnSpPr>
                <a:cxnSpLocks/>
              </p:cNvCxnSpPr>
              <p:nvPr/>
            </p:nvCxnSpPr>
            <p:spPr>
              <a:xfrm>
                <a:off x="7856408" y="2528330"/>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095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46B542B-F0A7-3370-58C4-1DF91778248C}"/>
              </a:ext>
            </a:extLst>
          </p:cNvPr>
          <p:cNvGraphicFramePr>
            <a:graphicFrameLocks noGrp="1"/>
          </p:cNvGraphicFramePr>
          <p:nvPr>
            <p:extLst>
              <p:ext uri="{D42A27DB-BD31-4B8C-83A1-F6EECF244321}">
                <p14:modId xmlns:p14="http://schemas.microsoft.com/office/powerpoint/2010/main" val="2406123039"/>
              </p:ext>
            </p:extLst>
          </p:nvPr>
        </p:nvGraphicFramePr>
        <p:xfrm>
          <a:off x="853090" y="1302707"/>
          <a:ext cx="10500710" cy="5007207"/>
        </p:xfrm>
        <a:graphic>
          <a:graphicData uri="http://schemas.openxmlformats.org/drawingml/2006/table">
            <a:tbl>
              <a:tblPr firstRow="1" firstCol="1" lastRow="1" lastCol="1" bandRow="1" bandCol="1">
                <a:tableStyleId>{5C22544A-7EE6-4342-B048-85BDC9FD1C3A}</a:tableStyleId>
              </a:tblPr>
              <a:tblGrid>
                <a:gridCol w="658063">
                  <a:extLst>
                    <a:ext uri="{9D8B030D-6E8A-4147-A177-3AD203B41FA5}">
                      <a16:colId xmlns:a16="http://schemas.microsoft.com/office/drawing/2014/main" val="2999478016"/>
                    </a:ext>
                  </a:extLst>
                </a:gridCol>
                <a:gridCol w="1182767">
                  <a:extLst>
                    <a:ext uri="{9D8B030D-6E8A-4147-A177-3AD203B41FA5}">
                      <a16:colId xmlns:a16="http://schemas.microsoft.com/office/drawing/2014/main" val="2857633840"/>
                    </a:ext>
                  </a:extLst>
                </a:gridCol>
                <a:gridCol w="2326197">
                  <a:extLst>
                    <a:ext uri="{9D8B030D-6E8A-4147-A177-3AD203B41FA5}">
                      <a16:colId xmlns:a16="http://schemas.microsoft.com/office/drawing/2014/main" val="992399321"/>
                    </a:ext>
                  </a:extLst>
                </a:gridCol>
                <a:gridCol w="6333683">
                  <a:extLst>
                    <a:ext uri="{9D8B030D-6E8A-4147-A177-3AD203B41FA5}">
                      <a16:colId xmlns:a16="http://schemas.microsoft.com/office/drawing/2014/main" val="358161753"/>
                    </a:ext>
                  </a:extLst>
                </a:gridCol>
              </a:tblGrid>
              <a:tr h="466679">
                <a:tc>
                  <a:txBody>
                    <a:bodyPr/>
                    <a:lstStyle/>
                    <a:p>
                      <a:pPr marL="50165" lvl="0" algn="l">
                        <a:lnSpc>
                          <a:spcPct val="100000"/>
                        </a:lnSpc>
                        <a:spcBef>
                          <a:spcPts val="5"/>
                        </a:spcBef>
                        <a:spcAft>
                          <a:spcPts val="0"/>
                        </a:spcAft>
                        <a:buNone/>
                      </a:pPr>
                      <a:r>
                        <a:rPr lang="en-US" sz="1600" b="1" i="0" spc="-20" dirty="0">
                          <a:solidFill>
                            <a:schemeClr val="bg1"/>
                          </a:solidFill>
                          <a:effectLst/>
                          <a:latin typeface="Arial" panose="020B0604020202020204" pitchFamily="34" charset="0"/>
                          <a:cs typeface="Arial" panose="020B0604020202020204" pitchFamily="34" charset="0"/>
                        </a:rPr>
                        <a:t>Slide</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No</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Name</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solidFill>
                      <a:srgbClr val="147437"/>
                    </a:solid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en-US" sz="1600" b="1" i="0" dirty="0">
                          <a:solidFill>
                            <a:schemeClr val="bg1"/>
                          </a:solidFill>
                          <a:effectLst/>
                          <a:latin typeface="Arial" panose="020B0604020202020204" pitchFamily="34" charset="0"/>
                          <a:cs typeface="Arial" panose="020B0604020202020204" pitchFamily="34" charset="0"/>
                        </a:rPr>
                        <a:t>Description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solidFill>
                      <a:srgbClr val="147437"/>
                    </a:solidFill>
                  </a:tcPr>
                </a:tc>
                <a:extLst>
                  <a:ext uri="{0D108BD9-81ED-4DB2-BD59-A6C34878D82A}">
                    <a16:rowId xmlns:a16="http://schemas.microsoft.com/office/drawing/2014/main" val="1063308803"/>
                  </a:ext>
                </a:extLst>
              </a:tr>
              <a:tr h="570945">
                <a:tc>
                  <a:txBody>
                    <a:bodyPr/>
                    <a:lstStyle/>
                    <a:p>
                      <a:pPr algn="l">
                        <a:lnSpc>
                          <a:spcPct val="100000"/>
                        </a:lnSpc>
                      </a:pPr>
                      <a:r>
                        <a:rPr lang="en-US" sz="1600" b="0" i="0" dirty="0">
                          <a:solidFill>
                            <a:srgbClr val="147437"/>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marR="83820" algn="l">
                        <a:lnSpc>
                          <a:spcPct val="100000"/>
                        </a:lnSpc>
                        <a:spcBef>
                          <a:spcPts val="405"/>
                        </a:spcBef>
                        <a:spcAft>
                          <a:spcPts val="0"/>
                        </a:spcAft>
                      </a:pPr>
                      <a:r>
                        <a:rPr lang="en-US" sz="1600" b="0" i="0" dirty="0">
                          <a:solidFill>
                            <a:schemeClr val="tx1"/>
                          </a:solidFill>
                          <a:effectLst/>
                          <a:latin typeface="Arial" panose="020B0604020202020204" pitchFamily="34" charset="0"/>
                          <a:cs typeface="Arial" panose="020B0604020202020204" pitchFamily="34" charset="0"/>
                        </a:rPr>
                        <a:t>1</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lvl="0" algn="l">
                        <a:lnSpc>
                          <a:spcPct val="100000"/>
                        </a:lnSpc>
                        <a:spcBef>
                          <a:spcPts val="405"/>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Primary sources</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lvl="0" algn="l">
                        <a:lnSpc>
                          <a:spcPct val="100000"/>
                        </a:lnSpc>
                        <a:spcBef>
                          <a:spcPts val="405"/>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Characteristics of primary sources (teacher input, whole 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74074852"/>
                  </a:ext>
                </a:extLst>
              </a:tr>
              <a:tr h="570945">
                <a:tc>
                  <a:txBody>
                    <a:bodyPr/>
                    <a:lstStyle/>
                    <a:p>
                      <a:pPr algn="l">
                        <a:lnSpc>
                          <a:spcPct val="100000"/>
                        </a:lnSpc>
                      </a:pPr>
                      <a:r>
                        <a:rPr lang="en-US" sz="1600" b="0" i="0" dirty="0">
                          <a:solidFill>
                            <a:srgbClr val="147437"/>
                          </a:solidFill>
                          <a:effectLst/>
                          <a:latin typeface="Arial" panose="020B0604020202020204" pitchFamily="34" charset="0"/>
                          <a:cs typeface="Arial" panose="020B0604020202020204" pitchFamily="34" charset="0"/>
                        </a:rPr>
                        <a:t>4</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154940" algn="l">
                        <a:lnSpc>
                          <a:spcPct val="100000"/>
                        </a:lnSpc>
                        <a:spcBef>
                          <a:spcPts val="510"/>
                        </a:spcBef>
                        <a:spcAft>
                          <a:spcPts val="0"/>
                        </a:spcAft>
                      </a:pPr>
                      <a:r>
                        <a:rPr lang="en-US" sz="1600" b="0" i="0" dirty="0">
                          <a:solidFill>
                            <a:schemeClr val="tx1"/>
                          </a:solidFill>
                          <a:effectLst/>
                          <a:latin typeface="Arial" panose="020B0604020202020204" pitchFamily="34" charset="0"/>
                          <a:cs typeface="Arial" panose="020B0604020202020204" pitchFamily="34" charset="0"/>
                        </a:rPr>
                        <a:t>2</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The job of the historian</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0" lvl="0" indent="0" algn="l" defTabSz="914400" rtl="0" eaLnBrk="1" fontAlgn="auto" latinLnBrk="0" hangingPunct="1">
                        <a:lnSpc>
                          <a:spcPct val="100000"/>
                        </a:lnSpc>
                        <a:spcBef>
                          <a:spcPts val="509"/>
                        </a:spcBef>
                        <a:spcAft>
                          <a:spcPts val="0"/>
                        </a:spcAft>
                        <a:buClrTx/>
                        <a:buSzTx/>
                        <a:buFontTx/>
                        <a:buNone/>
                        <a:tabLst/>
                        <a:defRPr/>
                      </a:pPr>
                      <a:r>
                        <a:rPr lang="en-US" sz="1600" b="0" i="0" dirty="0">
                          <a:solidFill>
                            <a:schemeClr val="tx1"/>
                          </a:solidFill>
                          <a:effectLst/>
                          <a:latin typeface="Arial" panose="020B0604020202020204" pitchFamily="34" charset="0"/>
                          <a:cs typeface="Arial" panose="020B0604020202020204" pitchFamily="34" charset="0"/>
                        </a:rPr>
                        <a:t>How historian Catherine </a:t>
                      </a:r>
                      <a:r>
                        <a:rPr lang="en-US" sz="1600" b="0" i="0" dirty="0" err="1">
                          <a:solidFill>
                            <a:schemeClr val="tx1"/>
                          </a:solidFill>
                          <a:effectLst/>
                          <a:latin typeface="Arial" panose="020B0604020202020204" pitchFamily="34" charset="0"/>
                          <a:cs typeface="Arial" panose="020B0604020202020204" pitchFamily="34" charset="0"/>
                        </a:rPr>
                        <a:t>Corless</a:t>
                      </a:r>
                      <a:r>
                        <a:rPr lang="en-US" sz="1600" b="0" i="0" dirty="0">
                          <a:solidFill>
                            <a:schemeClr val="tx1"/>
                          </a:solidFill>
                          <a:effectLst/>
                          <a:latin typeface="Arial" panose="020B0604020202020204" pitchFamily="34" charset="0"/>
                          <a:cs typeface="Arial" panose="020B0604020202020204" pitchFamily="34" charset="0"/>
                        </a:rPr>
                        <a:t> used primary sources (individual work, teacher input) </a:t>
                      </a:r>
                      <a:r>
                        <a:rPr lang="en-US" sz="1600" b="1" kern="1200" dirty="0">
                          <a:solidFill>
                            <a:srgbClr val="147437"/>
                          </a:solidFill>
                          <a:effectLst/>
                          <a:latin typeface="Arial" panose="020B0604020202020204" pitchFamily="34" charset="0"/>
                          <a:ea typeface="+mn-ea"/>
                          <a:cs typeface="Arial" panose="020B0604020202020204" pitchFamily="34" charset="0"/>
                        </a:rPr>
                        <a:t>NB: </a:t>
                      </a:r>
                      <a:r>
                        <a:rPr lang="en-US" sz="1600" b="0" kern="1200" dirty="0">
                          <a:solidFill>
                            <a:srgbClr val="147437"/>
                          </a:solidFill>
                          <a:effectLst/>
                          <a:latin typeface="Arial" panose="020B0604020202020204" pitchFamily="34" charset="0"/>
                          <a:ea typeface="+mn-ea"/>
                          <a:cs typeface="Arial" panose="020B0604020202020204" pitchFamily="34" charset="0"/>
                        </a:rPr>
                        <a:t>Internet access required here</a:t>
                      </a:r>
                      <a:endParaRPr lang="en-US" sz="1600" b="0" i="0" dirty="0">
                        <a:solidFill>
                          <a:srgbClr val="147437"/>
                        </a:solidFill>
                        <a:effectLst/>
                        <a:latin typeface="Arial" panose="020B0604020202020204" pitchFamily="34" charset="0"/>
                        <a:cs typeface="Arial" panose="020B0604020202020204" pitchFamily="34" charset="0"/>
                      </a:endParaRP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563924854"/>
                  </a:ext>
                </a:extLst>
              </a:tr>
              <a:tr h="570945">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5</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Marian Bridget Mulryan</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Document study of a child who died in the Tuam home (pair work, small group work, teacher input) </a:t>
                      </a:r>
                      <a:r>
                        <a:rPr lang="en-US" sz="1600" b="1" kern="1200" dirty="0">
                          <a:solidFill>
                            <a:srgbClr val="147437"/>
                          </a:solidFill>
                          <a:effectLst/>
                          <a:latin typeface="Arial" panose="020B0604020202020204" pitchFamily="34" charset="0"/>
                          <a:ea typeface="+mn-ea"/>
                          <a:cs typeface="Arial" panose="020B0604020202020204" pitchFamily="34" charset="0"/>
                        </a:rPr>
                        <a:t>NB: </a:t>
                      </a:r>
                      <a:r>
                        <a:rPr lang="en-US" sz="1600" b="0" kern="1200" dirty="0">
                          <a:solidFill>
                            <a:srgbClr val="147437"/>
                          </a:solidFill>
                          <a:effectLst/>
                          <a:latin typeface="Arial" panose="020B0604020202020204" pitchFamily="34" charset="0"/>
                          <a:ea typeface="+mn-ea"/>
                          <a:cs typeface="Arial" panose="020B0604020202020204" pitchFamily="34" charset="0"/>
                        </a:rPr>
                        <a:t>Internet access required here</a:t>
                      </a:r>
                      <a:endParaRPr lang="en-US" sz="1600" b="0" i="0"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944890819"/>
                  </a:ext>
                </a:extLst>
              </a:tr>
              <a:tr h="357048">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7</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4</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Secondary sources</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Characteristics of secondary sources, using the work of Catherine </a:t>
                      </a:r>
                      <a:r>
                        <a:rPr lang="en-US" sz="1600" b="0" i="0" dirty="0" err="1">
                          <a:solidFill>
                            <a:schemeClr val="tx1"/>
                          </a:solidFill>
                          <a:effectLst/>
                          <a:latin typeface="Arial" panose="020B0604020202020204" pitchFamily="34" charset="0"/>
                          <a:cs typeface="Arial" panose="020B0604020202020204" pitchFamily="34" charset="0"/>
                        </a:rPr>
                        <a:t>Corless</a:t>
                      </a:r>
                      <a:r>
                        <a:rPr lang="en-US" sz="1600" b="0" i="0" dirty="0">
                          <a:solidFill>
                            <a:schemeClr val="tx1"/>
                          </a:solidFill>
                          <a:effectLst/>
                          <a:latin typeface="Arial" panose="020B0604020202020204" pitchFamily="34" charset="0"/>
                          <a:cs typeface="Arial" panose="020B0604020202020204" pitchFamily="34" charset="0"/>
                        </a:rPr>
                        <a:t> as an example (pair work) </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030258074"/>
                  </a:ext>
                </a:extLst>
              </a:tr>
              <a:tr h="341707">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8</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5 </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Options</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Options for the burial site in </a:t>
                      </a:r>
                      <a:r>
                        <a:rPr lang="en-US" sz="1600" b="0" i="0" dirty="0" err="1">
                          <a:solidFill>
                            <a:schemeClr val="tx1"/>
                          </a:solidFill>
                          <a:effectLst/>
                          <a:latin typeface="Arial" panose="020B0604020202020204" pitchFamily="34" charset="0"/>
                          <a:cs typeface="Arial" panose="020B0604020202020204" pitchFamily="34" charset="0"/>
                        </a:rPr>
                        <a:t>Tuam</a:t>
                      </a:r>
                      <a:r>
                        <a:rPr lang="en-US" sz="1600" b="0" i="0" dirty="0">
                          <a:solidFill>
                            <a:schemeClr val="tx1"/>
                          </a:solidFill>
                          <a:effectLst/>
                          <a:latin typeface="Arial" panose="020B0604020202020204" pitchFamily="34" charset="0"/>
                          <a:cs typeface="Arial" panose="020B0604020202020204" pitchFamily="34" charset="0"/>
                        </a:rPr>
                        <a:t> (teacher input, small group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534905086"/>
                  </a:ext>
                </a:extLst>
              </a:tr>
              <a:tr h="570945">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9</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6</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Statement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Bon Secours and government apologies (small group work, teacher input)</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593630106"/>
                  </a:ext>
                </a:extLst>
              </a:tr>
              <a:tr h="570945">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10</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7</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A wider Brave Space</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A Brave Space Agreement to deal with the legacy of the architecture of containment (whole 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325868550"/>
                  </a:ext>
                </a:extLst>
              </a:tr>
              <a:tr h="570945">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11</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8</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0" lvl="0" indent="0" algn="l" defTabSz="914400" rtl="0" eaLnBrk="1" fontAlgn="auto" latinLnBrk="0" hangingPunct="1">
                        <a:lnSpc>
                          <a:spcPct val="100000"/>
                        </a:lnSpc>
                        <a:spcBef>
                          <a:spcPts val="509"/>
                        </a:spcBef>
                        <a:spcAft>
                          <a:spcPts val="0"/>
                        </a:spcAft>
                        <a:buClrTx/>
                        <a:buSzTx/>
                        <a:buFontTx/>
                        <a:buNone/>
                        <a:tabLst/>
                        <a:defRPr/>
                      </a:pPr>
                      <a:r>
                        <a:rPr lang="en-US" sz="1600" b="0" i="0" dirty="0">
                          <a:solidFill>
                            <a:schemeClr val="tx1"/>
                          </a:solidFill>
                          <a:effectLst/>
                          <a:latin typeface="Arial" panose="020B0604020202020204" pitchFamily="34" charset="0"/>
                          <a:cs typeface="Arial" panose="020B0604020202020204" pitchFamily="34" charset="0"/>
                        </a:rPr>
                        <a:t>Coping and resilience</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Document study to show how one survivor copes (pair work, small group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482758962"/>
                  </a:ext>
                </a:extLst>
              </a:tr>
              <a:tr h="285471">
                <a:tc>
                  <a:txBody>
                    <a:bodyPr/>
                    <a:lstStyle/>
                    <a:p>
                      <a:pPr lvl="0" algn="l">
                        <a:lnSpc>
                          <a:spcPct val="100000"/>
                        </a:lnSpc>
                        <a:buNone/>
                      </a:pPr>
                      <a:r>
                        <a:rPr lang="en-US" sz="1600" b="0" i="0" dirty="0">
                          <a:solidFill>
                            <a:srgbClr val="147437"/>
                          </a:solidFill>
                          <a:effectLst/>
                          <a:latin typeface="Arial" panose="020B0604020202020204" pitchFamily="34" charset="0"/>
                          <a:cs typeface="Arial" panose="020B0604020202020204" pitchFamily="34" charset="0"/>
                        </a:rPr>
                        <a:t>13</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9</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Timeline of learning</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i="0" dirty="0">
                          <a:solidFill>
                            <a:schemeClr val="tx1"/>
                          </a:solidFill>
                          <a:effectLst/>
                          <a:latin typeface="Arial" panose="020B0604020202020204" pitchFamily="34" charset="0"/>
                          <a:cs typeface="Arial" panose="020B0604020202020204" pitchFamily="34" charset="0"/>
                        </a:rPr>
                        <a:t>Reflection (teacher input, individual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673522768"/>
                  </a:ext>
                </a:extLst>
              </a:tr>
            </a:tbl>
          </a:graphicData>
        </a:graphic>
      </p:graphicFrame>
      <p:sp>
        <p:nvSpPr>
          <p:cNvPr id="7" name="Title 1">
            <a:extLst>
              <a:ext uri="{FF2B5EF4-FFF2-40B4-BE49-F238E27FC236}">
                <a16:creationId xmlns:a16="http://schemas.microsoft.com/office/drawing/2014/main" id="{88395FEF-6DCE-512E-B266-58E800D77B79}"/>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Unit 4: Outline</a:t>
            </a:r>
          </a:p>
        </p:txBody>
      </p:sp>
      <p:pic>
        <p:nvPicPr>
          <p:cNvPr id="8" name="Picture 6" descr="Shape, square&#10;&#10;Description automatically generated">
            <a:extLst>
              <a:ext uri="{FF2B5EF4-FFF2-40B4-BE49-F238E27FC236}">
                <a16:creationId xmlns:a16="http://schemas.microsoft.com/office/drawing/2014/main" id="{E1C0769A-7503-4352-2CB5-800694613B3A}"/>
              </a:ext>
            </a:extLst>
          </p:cNvPr>
          <p:cNvPicPr>
            <a:picLocks noChangeAspect="1"/>
          </p:cNvPicPr>
          <p:nvPr/>
        </p:nvPicPr>
        <p:blipFill>
          <a:blip r:embed="rId3"/>
          <a:stretch>
            <a:fillRect/>
          </a:stretch>
        </p:blipFill>
        <p:spPr>
          <a:xfrm>
            <a:off x="853090" y="1101073"/>
            <a:ext cx="10525583" cy="93061"/>
          </a:xfrm>
          <a:prstGeom prst="rect">
            <a:avLst/>
          </a:prstGeom>
        </p:spPr>
      </p:pic>
    </p:spTree>
    <p:extLst>
      <p:ext uri="{BB962C8B-B14F-4D97-AF65-F5344CB8AC3E}">
        <p14:creationId xmlns:p14="http://schemas.microsoft.com/office/powerpoint/2010/main" val="375318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hape, square&#10;&#10;Description automatically generated">
            <a:extLst>
              <a:ext uri="{FF2B5EF4-FFF2-40B4-BE49-F238E27FC236}">
                <a16:creationId xmlns:a16="http://schemas.microsoft.com/office/drawing/2014/main" id="{BD552BA2-B9D3-C11A-FA03-EAB47CA9DF72}"/>
              </a:ext>
            </a:extLst>
          </p:cNvPr>
          <p:cNvPicPr>
            <a:picLocks noChangeAspect="1"/>
          </p:cNvPicPr>
          <p:nvPr/>
        </p:nvPicPr>
        <p:blipFill>
          <a:blip r:embed="rId3"/>
          <a:stretch>
            <a:fillRect/>
          </a:stretch>
        </p:blipFill>
        <p:spPr>
          <a:xfrm>
            <a:off x="853090" y="1101073"/>
            <a:ext cx="10525583" cy="93061"/>
          </a:xfrm>
          <a:prstGeom prst="rect">
            <a:avLst/>
          </a:prstGeom>
        </p:spPr>
      </p:pic>
      <p:sp>
        <p:nvSpPr>
          <p:cNvPr id="8" name="TextBox 7">
            <a:extLst>
              <a:ext uri="{FF2B5EF4-FFF2-40B4-BE49-F238E27FC236}">
                <a16:creationId xmlns:a16="http://schemas.microsoft.com/office/drawing/2014/main" id="{258758F0-A5B2-A7D3-7841-27ED43B2D8D3}"/>
              </a:ext>
            </a:extLst>
          </p:cNvPr>
          <p:cNvSpPr txBox="1"/>
          <p:nvPr/>
        </p:nvSpPr>
        <p:spPr>
          <a:xfrm>
            <a:off x="756378" y="1603979"/>
            <a:ext cx="10392941" cy="4820872"/>
          </a:xfrm>
          <a:prstGeom prst="rect">
            <a:avLst/>
          </a:prstGeom>
          <a:noFill/>
        </p:spPr>
        <p:txBody>
          <a:bodyPr wrap="square">
            <a:spAutoFit/>
          </a:bodyPr>
          <a:lstStyle/>
          <a:p>
            <a:pPr marL="285750" indent="-285750">
              <a:lnSpc>
                <a:spcPct val="107000"/>
              </a:lnSpc>
              <a:spcAft>
                <a:spcPts val="800"/>
              </a:spcAft>
              <a:buClr>
                <a:srgbClr val="147437"/>
              </a:buClr>
              <a:buFont typeface="Courier New" panose="02070309020205020404" pitchFamily="49" charset="0"/>
              <a:buChar char="o"/>
            </a:pPr>
            <a:r>
              <a:rPr lang="en-GB" sz="2400" kern="100" dirty="0">
                <a:latin typeface="Arial" panose="020B0604020202020204" pitchFamily="34" charset="0"/>
                <a:ea typeface="Calibri" panose="020F0502020204030204" pitchFamily="34" charset="0"/>
                <a:cs typeface="Arial" panose="020B0604020202020204" pitchFamily="34" charset="0"/>
              </a:rPr>
              <a:t>are </a:t>
            </a:r>
            <a:r>
              <a:rPr lang="en-GB" sz="2400" kern="100" dirty="0">
                <a:effectLst/>
                <a:latin typeface="Arial" panose="020B0604020202020204" pitchFamily="34" charset="0"/>
                <a:ea typeface="Calibri" panose="020F0502020204030204" pitchFamily="34" charset="0"/>
                <a:cs typeface="Arial" panose="020B0604020202020204" pitchFamily="34" charset="0"/>
              </a:rPr>
              <a:t>created by the witness who experiences the event or process, and often reflect the individual opinion of the participant or witness involved  </a:t>
            </a:r>
          </a:p>
          <a:p>
            <a:pPr marL="285750" indent="-285750">
              <a:lnSpc>
                <a:spcPct val="107000"/>
              </a:lnSpc>
              <a:spcAft>
                <a:spcPts val="800"/>
              </a:spcAft>
              <a:buClr>
                <a:srgbClr val="147437"/>
              </a:buClr>
              <a:buFont typeface="Courier New" panose="02070309020205020404" pitchFamily="49" charset="0"/>
              <a:buChar char="o"/>
            </a:pPr>
            <a:r>
              <a:rPr lang="en-GB" sz="2400" kern="100" dirty="0">
                <a:effectLst/>
                <a:latin typeface="Arial" panose="020B0604020202020204" pitchFamily="34" charset="0"/>
                <a:ea typeface="Calibri" panose="020F0502020204030204" pitchFamily="34" charset="0"/>
                <a:cs typeface="Arial" panose="020B0604020202020204" pitchFamily="34" charset="0"/>
              </a:rPr>
              <a:t>provide the most fundamental information on the event/process under study and so are the raw materials that historians work with when they are interpretating people</a:t>
            </a:r>
            <a:r>
              <a:rPr lang="en-GB" sz="2400" kern="100" dirty="0">
                <a:latin typeface="Arial" panose="020B0604020202020204" pitchFamily="34" charset="0"/>
                <a:ea typeface="Calibri" panose="020F0502020204030204" pitchFamily="34" charset="0"/>
                <a:cs typeface="Arial" panose="020B0604020202020204" pitchFamily="34" charset="0"/>
              </a:rPr>
              <a:t>, </a:t>
            </a:r>
            <a:r>
              <a:rPr lang="en-GB" sz="2400" kern="100" dirty="0">
                <a:effectLst/>
                <a:latin typeface="Arial" panose="020B0604020202020204" pitchFamily="34" charset="0"/>
                <a:ea typeface="Calibri" panose="020F0502020204030204" pitchFamily="34" charset="0"/>
                <a:cs typeface="Arial" panose="020B0604020202020204" pitchFamily="34" charset="0"/>
              </a:rPr>
              <a:t>events</a:t>
            </a:r>
            <a:r>
              <a:rPr lang="en-GB" sz="2400" kern="100" dirty="0">
                <a:latin typeface="Arial" panose="020B0604020202020204" pitchFamily="34" charset="0"/>
                <a:ea typeface="Calibri" panose="020F0502020204030204" pitchFamily="34" charset="0"/>
                <a:cs typeface="Arial" panose="020B0604020202020204" pitchFamily="34" charset="0"/>
              </a:rPr>
              <a:t> and/or </a:t>
            </a:r>
            <a:r>
              <a:rPr lang="en-GB" sz="2400" kern="100" dirty="0">
                <a:effectLst/>
                <a:latin typeface="Arial" panose="020B0604020202020204" pitchFamily="34" charset="0"/>
                <a:ea typeface="Calibri" panose="020F0502020204030204" pitchFamily="34" charset="0"/>
                <a:cs typeface="Arial" panose="020B0604020202020204" pitchFamily="34" charset="0"/>
              </a:rPr>
              <a:t>processes </a:t>
            </a:r>
            <a:r>
              <a:rPr lang="en-GB" sz="2400" kern="100" dirty="0">
                <a:latin typeface="Arial" panose="020B0604020202020204" pitchFamily="34" charset="0"/>
                <a:ea typeface="Calibri" panose="020F0502020204030204" pitchFamily="34" charset="0"/>
                <a:cs typeface="Arial" panose="020B0604020202020204" pitchFamily="34" charset="0"/>
              </a:rPr>
              <a:t>and drawing conclusions about the past</a:t>
            </a:r>
            <a:r>
              <a:rPr lang="en-GB" sz="2400" kern="1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Clr>
                <a:srgbClr val="147437"/>
              </a:buClr>
              <a:buFont typeface="Courier New" panose="02070309020205020404" pitchFamily="49" charset="0"/>
              <a:buChar char="o"/>
            </a:pPr>
            <a:r>
              <a:rPr lang="en-GB" sz="2400" kern="100" dirty="0">
                <a:effectLst/>
                <a:latin typeface="Arial" panose="020B0604020202020204" pitchFamily="34" charset="0"/>
                <a:ea typeface="Calibri" panose="020F0502020204030204" pitchFamily="34" charset="0"/>
                <a:cs typeface="Arial" panose="020B0604020202020204" pitchFamily="34" charset="0"/>
              </a:rPr>
              <a:t>are the original material on which secondary sources are based </a:t>
            </a:r>
          </a:p>
          <a:p>
            <a:pPr marL="285750" indent="-285750">
              <a:lnSpc>
                <a:spcPct val="107000"/>
              </a:lnSpc>
              <a:spcAft>
                <a:spcPts val="800"/>
              </a:spcAft>
              <a:buClr>
                <a:srgbClr val="147437"/>
              </a:buClr>
              <a:buFont typeface="Courier New" panose="02070309020205020404" pitchFamily="49" charset="0"/>
              <a:buChar char="o"/>
            </a:pPr>
            <a:r>
              <a:rPr lang="en-GB" sz="2400" kern="100" dirty="0">
                <a:effectLst/>
                <a:latin typeface="Arial" panose="020B0604020202020204" pitchFamily="34" charset="0"/>
                <a:ea typeface="Calibri" panose="020F0502020204030204" pitchFamily="34" charset="0"/>
                <a:cs typeface="Arial" panose="020B0604020202020204" pitchFamily="34" charset="0"/>
              </a:rPr>
              <a:t>can be in original format (e.g. handwritten letters), microfilm, digital/electronic or in published [printed] form</a:t>
            </a:r>
          </a:p>
          <a:p>
            <a:pPr marL="285750" indent="-285750">
              <a:lnSpc>
                <a:spcPct val="107000"/>
              </a:lnSpc>
              <a:spcAft>
                <a:spcPts val="800"/>
              </a:spcAft>
              <a:buClr>
                <a:srgbClr val="147437"/>
              </a:buClr>
              <a:buFont typeface="Courier New" panose="02070309020205020404" pitchFamily="49" charset="0"/>
              <a:buChar char="o"/>
            </a:pPr>
            <a:r>
              <a:rPr lang="en-GB" sz="2400" kern="100" dirty="0">
                <a:effectLst/>
                <a:latin typeface="Arial" panose="020B0604020202020204" pitchFamily="34" charset="0"/>
                <a:ea typeface="Calibri" panose="020F0502020204030204" pitchFamily="34" charset="0"/>
                <a:cs typeface="Arial" panose="020B0604020202020204" pitchFamily="34" charset="0"/>
              </a:rPr>
              <a:t>can be found in 3 different types of sources: official records; published sources; private sources</a:t>
            </a:r>
          </a:p>
        </p:txBody>
      </p:sp>
      <p:sp>
        <p:nvSpPr>
          <p:cNvPr id="4" name="Title 1">
            <a:extLst>
              <a:ext uri="{FF2B5EF4-FFF2-40B4-BE49-F238E27FC236}">
                <a16:creationId xmlns:a16="http://schemas.microsoft.com/office/drawing/2014/main" id="{C0826EB0-E72E-31D2-B629-367CD72F05F3}"/>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1: Primary sources</a:t>
            </a:r>
          </a:p>
        </p:txBody>
      </p:sp>
    </p:spTree>
    <p:extLst>
      <p:ext uri="{BB962C8B-B14F-4D97-AF65-F5344CB8AC3E}">
        <p14:creationId xmlns:p14="http://schemas.microsoft.com/office/powerpoint/2010/main" val="156673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Shape, square&#10;&#10;Description automatically generated">
            <a:extLst>
              <a:ext uri="{FF2B5EF4-FFF2-40B4-BE49-F238E27FC236}">
                <a16:creationId xmlns:a16="http://schemas.microsoft.com/office/drawing/2014/main" id="{250EF3DC-A077-21A8-E7F0-602AF947641A}"/>
              </a:ext>
            </a:extLst>
          </p:cNvPr>
          <p:cNvPicPr>
            <a:picLocks noChangeAspect="1"/>
          </p:cNvPicPr>
          <p:nvPr/>
        </p:nvPicPr>
        <p:blipFill>
          <a:blip r:embed="rId3"/>
          <a:stretch>
            <a:fillRect/>
          </a:stretch>
        </p:blipFill>
        <p:spPr>
          <a:xfrm>
            <a:off x="853090" y="1101073"/>
            <a:ext cx="10525583" cy="93061"/>
          </a:xfrm>
          <a:prstGeom prst="rect">
            <a:avLst/>
          </a:prstGeom>
        </p:spPr>
      </p:pic>
      <p:sp>
        <p:nvSpPr>
          <p:cNvPr id="10" name="Title 1">
            <a:extLst>
              <a:ext uri="{FF2B5EF4-FFF2-40B4-BE49-F238E27FC236}">
                <a16:creationId xmlns:a16="http://schemas.microsoft.com/office/drawing/2014/main" id="{7B25B8D7-8EC6-215F-7B51-FAF5D40BBC5A}"/>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2: The job of the historian</a:t>
            </a:r>
          </a:p>
        </p:txBody>
      </p:sp>
      <p:grpSp>
        <p:nvGrpSpPr>
          <p:cNvPr id="15" name="Group 14">
            <a:extLst>
              <a:ext uri="{FF2B5EF4-FFF2-40B4-BE49-F238E27FC236}">
                <a16:creationId xmlns:a16="http://schemas.microsoft.com/office/drawing/2014/main" id="{25A2E546-CF87-7E54-D564-27C695AA0A7B}"/>
              </a:ext>
            </a:extLst>
          </p:cNvPr>
          <p:cNvGrpSpPr/>
          <p:nvPr/>
        </p:nvGrpSpPr>
        <p:grpSpPr>
          <a:xfrm>
            <a:off x="864000" y="1406803"/>
            <a:ext cx="10496376" cy="4914235"/>
            <a:chOff x="864000" y="1406803"/>
            <a:chExt cx="10496376" cy="4914235"/>
          </a:xfrm>
        </p:grpSpPr>
        <p:sp>
          <p:nvSpPr>
            <p:cNvPr id="3" name="TextBox 2">
              <a:extLst>
                <a:ext uri="{FF2B5EF4-FFF2-40B4-BE49-F238E27FC236}">
                  <a16:creationId xmlns:a16="http://schemas.microsoft.com/office/drawing/2014/main" id="{174A563E-EC01-35E5-D194-AC3A4724C7CC}"/>
                </a:ext>
              </a:extLst>
            </p:cNvPr>
            <p:cNvSpPr txBox="1"/>
            <p:nvPr/>
          </p:nvSpPr>
          <p:spPr>
            <a:xfrm>
              <a:off x="5623962" y="1519724"/>
              <a:ext cx="5736414" cy="480131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As the video plays, listen out for the answers to these questions:</a:t>
              </a:r>
            </a:p>
            <a:p>
              <a:endParaRPr lang="en-GB" sz="1700" dirty="0">
                <a:solidFill>
                  <a:srgbClr val="222222"/>
                </a:solidFill>
                <a:latin typeface="Arial" panose="020B0604020202020204" pitchFamily="34" charset="0"/>
                <a:cs typeface="Arial" panose="020B0604020202020204" pitchFamily="34" charset="0"/>
              </a:endParaRPr>
            </a:p>
            <a:p>
              <a:pPr marL="285750" indent="-285750">
                <a:buClr>
                  <a:srgbClr val="147437"/>
                </a:buClr>
                <a:buFont typeface="Courier New" panose="02070309020205020404" pitchFamily="49" charset="0"/>
                <a:buChar char="o"/>
              </a:pPr>
              <a:r>
                <a:rPr lang="en-GB" sz="1700" dirty="0">
                  <a:solidFill>
                    <a:srgbClr val="222222"/>
                  </a:solidFill>
                  <a:latin typeface="Arial" panose="020B0604020202020204" pitchFamily="34" charset="0"/>
                  <a:cs typeface="Arial" panose="020B0604020202020204" pitchFamily="34" charset="0"/>
                </a:rPr>
                <a:t>Which people and organisations did Catherine Corless approach when she was looking for evidence about the deaths and burials of the children in Tuam Mother and Baby home?</a:t>
              </a:r>
            </a:p>
            <a:p>
              <a:pPr marL="285750" indent="-285750">
                <a:buClr>
                  <a:srgbClr val="147437"/>
                </a:buClr>
                <a:buFont typeface="Courier New" panose="02070309020205020404" pitchFamily="49" charset="0"/>
                <a:buChar char="o"/>
              </a:pPr>
              <a:r>
                <a:rPr lang="en-GB" sz="1700" dirty="0">
                  <a:solidFill>
                    <a:srgbClr val="222222"/>
                  </a:solidFill>
                  <a:latin typeface="Arial" panose="020B0604020202020204" pitchFamily="34" charset="0"/>
                  <a:cs typeface="Arial" panose="020B0604020202020204" pitchFamily="34" charset="0"/>
                </a:rPr>
                <a:t>What primary sources did she find?</a:t>
              </a:r>
            </a:p>
            <a:p>
              <a:pPr marL="285750" indent="-285750">
                <a:buClr>
                  <a:srgbClr val="147437"/>
                </a:buClr>
                <a:buFont typeface="Courier New" panose="02070309020205020404" pitchFamily="49" charset="0"/>
                <a:buChar char="o"/>
              </a:pPr>
              <a:r>
                <a:rPr lang="en-GB" sz="1700" dirty="0">
                  <a:solidFill>
                    <a:srgbClr val="222222"/>
                  </a:solidFill>
                  <a:latin typeface="Arial" panose="020B0604020202020204" pitchFamily="34" charset="0"/>
                  <a:cs typeface="Arial" panose="020B0604020202020204" pitchFamily="34" charset="0"/>
                </a:rPr>
                <a:t>What information was available in these primary sources?</a:t>
              </a:r>
            </a:p>
            <a:p>
              <a:pPr marL="285750" indent="-285750">
                <a:buClr>
                  <a:srgbClr val="147437"/>
                </a:buClr>
                <a:buFont typeface="Courier New" panose="02070309020205020404" pitchFamily="49" charset="0"/>
                <a:buChar char="o"/>
              </a:pPr>
              <a:r>
                <a:rPr lang="en-GB" sz="1700" dirty="0">
                  <a:solidFill>
                    <a:srgbClr val="222222"/>
                  </a:solidFill>
                  <a:latin typeface="Arial" panose="020B0604020202020204" pitchFamily="34" charset="0"/>
                  <a:cs typeface="Arial" panose="020B0604020202020204" pitchFamily="34" charset="0"/>
                </a:rPr>
                <a:t>What conclusions did she come to?</a:t>
              </a:r>
            </a:p>
            <a:p>
              <a:pPr marL="285750" indent="-285750">
                <a:buClr>
                  <a:srgbClr val="147437"/>
                </a:buClr>
                <a:buFont typeface="Courier New" panose="02070309020205020404" pitchFamily="49" charset="0"/>
                <a:buChar char="o"/>
              </a:pPr>
              <a:r>
                <a:rPr lang="en-GB" sz="1700" dirty="0">
                  <a:solidFill>
                    <a:srgbClr val="222222"/>
                  </a:solidFill>
                  <a:latin typeface="Arial" panose="020B0604020202020204" pitchFamily="34" charset="0"/>
                  <a:cs typeface="Arial" panose="020B0604020202020204" pitchFamily="34" charset="0"/>
                </a:rPr>
                <a:t>What did Catherine Corless do to make sure that her conclusions were as sound as possible?</a:t>
              </a:r>
            </a:p>
            <a:p>
              <a:pPr marL="285750" indent="-285750">
                <a:buClr>
                  <a:srgbClr val="147437"/>
                </a:buClr>
                <a:buFont typeface="Courier New" panose="02070309020205020404" pitchFamily="49" charset="0"/>
                <a:buChar char="o"/>
              </a:pPr>
              <a:endParaRPr lang="en-GB" sz="1700" dirty="0">
                <a:solidFill>
                  <a:srgbClr val="222222"/>
                </a:solidFill>
                <a:latin typeface="Arial" panose="020B0604020202020204" pitchFamily="34" charset="0"/>
                <a:cs typeface="Arial" panose="020B0604020202020204" pitchFamily="34" charset="0"/>
              </a:endParaRPr>
            </a:p>
            <a:p>
              <a:pPr>
                <a:buClr>
                  <a:srgbClr val="147437"/>
                </a:buClr>
              </a:pPr>
              <a:r>
                <a:rPr lang="en-GB" sz="1700" dirty="0">
                  <a:solidFill>
                    <a:srgbClr val="222222"/>
                  </a:solidFill>
                  <a:latin typeface="Arial" panose="020B0604020202020204" pitchFamily="34" charset="0"/>
                  <a:cs typeface="Arial" panose="020B0604020202020204" pitchFamily="34" charset="0"/>
                </a:rPr>
                <a:t>Pair up and compare answers.</a:t>
              </a:r>
            </a:p>
            <a:p>
              <a:pPr>
                <a:buClr>
                  <a:srgbClr val="147437"/>
                </a:buClr>
              </a:pPr>
              <a:endParaRPr lang="en-GB" sz="1700" dirty="0">
                <a:solidFill>
                  <a:srgbClr val="222222"/>
                </a:solidFill>
                <a:latin typeface="Arial" panose="020B0604020202020204" pitchFamily="34" charset="0"/>
                <a:cs typeface="Arial" panose="020B0604020202020204" pitchFamily="34" charset="0"/>
              </a:endParaRPr>
            </a:p>
            <a:p>
              <a:pPr>
                <a:buClr>
                  <a:srgbClr val="147437"/>
                </a:buClr>
              </a:pPr>
              <a:r>
                <a:rPr lang="en-GB" sz="1700" dirty="0">
                  <a:solidFill>
                    <a:srgbClr val="222222"/>
                  </a:solidFill>
                  <a:latin typeface="Arial" panose="020B0604020202020204" pitchFamily="34" charset="0"/>
                  <a:cs typeface="Arial" panose="020B0604020202020204" pitchFamily="34" charset="0"/>
                </a:rPr>
                <a:t>Take note of any additional information that your partner has.</a:t>
              </a:r>
            </a:p>
          </p:txBody>
        </p:sp>
        <p:sp>
          <p:nvSpPr>
            <p:cNvPr id="6" name="Double Brace 5">
              <a:extLst>
                <a:ext uri="{FF2B5EF4-FFF2-40B4-BE49-F238E27FC236}">
                  <a16:creationId xmlns:a16="http://schemas.microsoft.com/office/drawing/2014/main" id="{A9E17BBA-1C50-DA27-A0FF-9D1E0ECFE80F}"/>
                </a:ext>
              </a:extLst>
            </p:cNvPr>
            <p:cNvSpPr/>
            <p:nvPr/>
          </p:nvSpPr>
          <p:spPr>
            <a:xfrm>
              <a:off x="864000" y="4423927"/>
              <a:ext cx="4707179" cy="697492"/>
            </a:xfrm>
            <a:prstGeom prst="bracePair">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b="1" dirty="0">
                  <a:latin typeface="Arial" panose="020B0604020202020204" pitchFamily="34" charset="0"/>
                  <a:cs typeface="Arial" panose="020B0604020202020204" pitchFamily="34" charset="0"/>
                </a:rPr>
                <a:t>Play from start to 12.00mins</a:t>
              </a:r>
            </a:p>
          </p:txBody>
        </p:sp>
        <p:sp>
          <p:nvSpPr>
            <p:cNvPr id="12" name="TextBox 11">
              <a:extLst>
                <a:ext uri="{FF2B5EF4-FFF2-40B4-BE49-F238E27FC236}">
                  <a16:creationId xmlns:a16="http://schemas.microsoft.com/office/drawing/2014/main" id="{C7015774-7332-4BB0-F4B6-576AA9039EA6}"/>
                </a:ext>
              </a:extLst>
            </p:cNvPr>
            <p:cNvSpPr txBox="1"/>
            <p:nvPr/>
          </p:nvSpPr>
          <p:spPr>
            <a:xfrm>
              <a:off x="864000" y="1561148"/>
              <a:ext cx="4707179" cy="2708434"/>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r>
                <a:rPr lang="en-GB" sz="1000" dirty="0"/>
                <a:t>“</a:t>
              </a:r>
              <a:r>
                <a:rPr lang="en-GB" sz="1000" dirty="0" err="1">
                  <a:hlinkClick r:id="rId4"/>
                </a:rPr>
                <a:t>Tuam</a:t>
              </a:r>
              <a:r>
                <a:rPr lang="en-GB" sz="1000" dirty="0">
                  <a:hlinkClick r:id="rId4"/>
                </a:rPr>
                <a:t> and Ireland’s shame: unedited interview with Catherine Corless</a:t>
              </a:r>
              <a:r>
                <a:rPr lang="en-GB" sz="1000" dirty="0"/>
                <a: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pic>
          <p:nvPicPr>
            <p:cNvPr id="14" name="Graphic 13" descr="Clapper board outline">
              <a:extLst>
                <a:ext uri="{FF2B5EF4-FFF2-40B4-BE49-F238E27FC236}">
                  <a16:creationId xmlns:a16="http://schemas.microsoft.com/office/drawing/2014/main" id="{5505EDE0-220F-FB60-7206-C03B2ED3EC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109" y="1406803"/>
              <a:ext cx="1847945" cy="1847945"/>
            </a:xfrm>
            <a:prstGeom prst="rect">
              <a:avLst/>
            </a:prstGeom>
          </p:spPr>
        </p:pic>
      </p:grpSp>
    </p:spTree>
    <p:extLst>
      <p:ext uri="{BB962C8B-B14F-4D97-AF65-F5344CB8AC3E}">
        <p14:creationId xmlns:p14="http://schemas.microsoft.com/office/powerpoint/2010/main" val="22616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Shape, square&#10;&#10;Description automatically generated">
            <a:extLst>
              <a:ext uri="{FF2B5EF4-FFF2-40B4-BE49-F238E27FC236}">
                <a16:creationId xmlns:a16="http://schemas.microsoft.com/office/drawing/2014/main" id="{5F7FEA36-1631-8E86-F2D3-C0C0CF7AC36E}"/>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grpSp>
        <p:nvGrpSpPr>
          <p:cNvPr id="2" name="Group 1">
            <a:extLst>
              <a:ext uri="{FF2B5EF4-FFF2-40B4-BE49-F238E27FC236}">
                <a16:creationId xmlns:a16="http://schemas.microsoft.com/office/drawing/2014/main" id="{31FBC596-B52E-1F33-0943-D92B02D4D6AF}"/>
              </a:ext>
            </a:extLst>
          </p:cNvPr>
          <p:cNvGrpSpPr/>
          <p:nvPr/>
        </p:nvGrpSpPr>
        <p:grpSpPr>
          <a:xfrm>
            <a:off x="927457" y="1561148"/>
            <a:ext cx="10106972" cy="4606137"/>
            <a:chOff x="927457" y="1561148"/>
            <a:chExt cx="10106972" cy="4606137"/>
          </a:xfrm>
        </p:grpSpPr>
        <p:pic>
          <p:nvPicPr>
            <p:cNvPr id="6" name="Picture 5">
              <a:extLst>
                <a:ext uri="{FF2B5EF4-FFF2-40B4-BE49-F238E27FC236}">
                  <a16:creationId xmlns:a16="http://schemas.microsoft.com/office/drawing/2014/main" id="{F65A1847-C75D-A2DA-7C4C-3874D14AF24E}"/>
                </a:ext>
              </a:extLst>
            </p:cNvPr>
            <p:cNvPicPr>
              <a:picLocks noChangeAspect="1"/>
            </p:cNvPicPr>
            <p:nvPr/>
          </p:nvPicPr>
          <p:blipFill rotWithShape="1">
            <a:blip r:embed="rId4"/>
            <a:srcRect l="43837" t="19396" r="7784" b="6313"/>
            <a:stretch/>
          </p:blipFill>
          <p:spPr>
            <a:xfrm>
              <a:off x="927457" y="1561148"/>
              <a:ext cx="4499171" cy="4606137"/>
            </a:xfrm>
            <a:prstGeom prst="rect">
              <a:avLst/>
            </a:prstGeom>
          </p:spPr>
        </p:pic>
        <p:sp>
          <p:nvSpPr>
            <p:cNvPr id="4" name="TextBox 3">
              <a:extLst>
                <a:ext uri="{FF2B5EF4-FFF2-40B4-BE49-F238E27FC236}">
                  <a16:creationId xmlns:a16="http://schemas.microsoft.com/office/drawing/2014/main" id="{D946D01B-F7D3-0DF7-6BC6-2BBF552AC691}"/>
                </a:ext>
              </a:extLst>
            </p:cNvPr>
            <p:cNvSpPr txBox="1"/>
            <p:nvPr/>
          </p:nvSpPr>
          <p:spPr>
            <a:xfrm>
              <a:off x="6186439" y="1561148"/>
              <a:ext cx="4847990" cy="4539704"/>
            </a:xfrm>
            <a:prstGeom prst="rect">
              <a:avLst/>
            </a:prstGeom>
            <a:solidFill>
              <a:srgbClr val="EBF4E9"/>
            </a:solidFill>
          </p:spPr>
          <p:txBody>
            <a:bodyPr wrap="square">
              <a:spAutoFit/>
            </a:bodyPr>
            <a:lstStyle/>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pPr algn="ctr"/>
              <a:r>
                <a:rPr lang="en-GB" sz="1700" dirty="0">
                  <a:latin typeface="Arial" panose="020B0604020202020204" pitchFamily="34" charset="0"/>
                  <a:cs typeface="Arial" panose="020B0604020202020204" pitchFamily="34" charset="0"/>
                </a:rPr>
                <a:t>See Document 2 - Birth Certificate for Marian Bridget Mulryan, University of Galway, Asset Id 13674, Archival Record Id TOHP, </a:t>
              </a:r>
              <a:r>
                <a:rPr lang="en-GB" sz="1700" dirty="0">
                  <a:latin typeface="Arial" panose="020B0604020202020204" pitchFamily="34" charset="0"/>
                  <a:cs typeface="Arial" panose="020B0604020202020204" pitchFamily="34" charset="0"/>
                  <a:hlinkClick r:id="rId5"/>
                </a:rPr>
                <a:t>https://digital.library.universityofgalway.ie/p/ms/asset/13674</a:t>
              </a:r>
              <a:r>
                <a:rPr lang="en-GB" sz="1700" dirty="0">
                  <a:latin typeface="Arial" panose="020B0604020202020204" pitchFamily="34" charset="0"/>
                  <a:cs typeface="Arial" panose="020B0604020202020204" pitchFamily="34" charset="0"/>
                </a:rPr>
                <a:t> </a:t>
              </a: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p:txBody>
        </p:sp>
      </p:grpSp>
      <p:sp>
        <p:nvSpPr>
          <p:cNvPr id="8" name="Title 1">
            <a:extLst>
              <a:ext uri="{FF2B5EF4-FFF2-40B4-BE49-F238E27FC236}">
                <a16:creationId xmlns:a16="http://schemas.microsoft.com/office/drawing/2014/main" id="{269B6906-F180-E2E3-0F7D-CEC812FE47BB}"/>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3: Marian Bridget </a:t>
            </a:r>
            <a:r>
              <a:rPr lang="en-US" sz="3200" b="1" dirty="0" err="1">
                <a:latin typeface="Arial" panose="020B0604020202020204" pitchFamily="34" charset="0"/>
                <a:cs typeface="Arial" panose="020B0604020202020204" pitchFamily="34" charset="0"/>
              </a:rPr>
              <a:t>Mulryan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4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grpSp>
        <p:nvGrpSpPr>
          <p:cNvPr id="6" name="Group 5">
            <a:extLst>
              <a:ext uri="{FF2B5EF4-FFF2-40B4-BE49-F238E27FC236}">
                <a16:creationId xmlns:a16="http://schemas.microsoft.com/office/drawing/2014/main" id="{544D4295-2494-B490-A03E-53DE054FA375}"/>
              </a:ext>
            </a:extLst>
          </p:cNvPr>
          <p:cNvGrpSpPr/>
          <p:nvPr/>
        </p:nvGrpSpPr>
        <p:grpSpPr>
          <a:xfrm>
            <a:off x="1820790" y="1579314"/>
            <a:ext cx="9024842" cy="5067606"/>
            <a:chOff x="1820790" y="1579314"/>
            <a:chExt cx="9024842" cy="5067606"/>
          </a:xfrm>
        </p:grpSpPr>
        <p:sp>
          <p:nvSpPr>
            <p:cNvPr id="12" name="Double Brace 11">
              <a:extLst>
                <a:ext uri="{FF2B5EF4-FFF2-40B4-BE49-F238E27FC236}">
                  <a16:creationId xmlns:a16="http://schemas.microsoft.com/office/drawing/2014/main" id="{83EA616D-BA4D-B6F5-8E7D-2AE39622C0F5}"/>
                </a:ext>
              </a:extLst>
            </p:cNvPr>
            <p:cNvSpPr/>
            <p:nvPr/>
          </p:nvSpPr>
          <p:spPr>
            <a:xfrm>
              <a:off x="1820790" y="5949428"/>
              <a:ext cx="9024842" cy="697492"/>
            </a:xfrm>
            <a:prstGeom prst="bracePair">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b="1" dirty="0">
                  <a:latin typeface="Arial" panose="020B0604020202020204" pitchFamily="34" charset="0"/>
                  <a:cs typeface="Arial" panose="020B0604020202020204" pitchFamily="34" charset="0"/>
                </a:rPr>
                <a:t>Play from start to 5.08 mins</a:t>
              </a:r>
            </a:p>
          </p:txBody>
        </p:sp>
        <p:sp>
          <p:nvSpPr>
            <p:cNvPr id="2" name="TextBox 1">
              <a:extLst>
                <a:ext uri="{FF2B5EF4-FFF2-40B4-BE49-F238E27FC236}">
                  <a16:creationId xmlns:a16="http://schemas.microsoft.com/office/drawing/2014/main" id="{C8F7FC7D-C028-FF1F-3F92-E37823D61AFB}"/>
                </a:ext>
              </a:extLst>
            </p:cNvPr>
            <p:cNvSpPr txBox="1"/>
            <p:nvPr/>
          </p:nvSpPr>
          <p:spPr>
            <a:xfrm>
              <a:off x="1820790" y="1579314"/>
              <a:ext cx="9024842" cy="4093428"/>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r>
                <a:rPr lang="en-GB" sz="1000" dirty="0">
                  <a:hlinkClick r:id="rId3"/>
                </a:rPr>
                <a:t>Names of the 796 children certified to have died at the </a:t>
              </a:r>
              <a:r>
                <a:rPr lang="en-GB" sz="1000" dirty="0" err="1">
                  <a:hlinkClick r:id="rId3"/>
                </a:rPr>
                <a:t>Tuam</a:t>
              </a:r>
              <a:r>
                <a:rPr lang="en-GB" sz="1000" dirty="0">
                  <a:hlinkClick r:id="rId3"/>
                </a:rPr>
                <a:t> Mother and Baby home between 1925-1960</a:t>
              </a:r>
              <a:endParaRPr lang="en-GB" sz="1000" dirty="0"/>
            </a:p>
            <a:p>
              <a:pPr algn="ctr"/>
              <a:endParaRPr lang="en-GB" sz="1000" dirty="0"/>
            </a:p>
            <a:p>
              <a:pPr algn="ctr"/>
              <a:endParaRPr lang="en-GB" sz="1000" dirty="0"/>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pSp>
      <p:pic>
        <p:nvPicPr>
          <p:cNvPr id="5" name="Graphic 4" descr="Clapper board outline">
            <a:extLst>
              <a:ext uri="{FF2B5EF4-FFF2-40B4-BE49-F238E27FC236}">
                <a16:creationId xmlns:a16="http://schemas.microsoft.com/office/drawing/2014/main" id="{7E73B999-9901-AA63-C6B4-848B8C181E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9238" y="1399119"/>
            <a:ext cx="1847945" cy="1847945"/>
          </a:xfrm>
          <a:prstGeom prst="rect">
            <a:avLst/>
          </a:prstGeom>
        </p:spPr>
      </p:pic>
    </p:spTree>
    <p:extLst>
      <p:ext uri="{BB962C8B-B14F-4D97-AF65-F5344CB8AC3E}">
        <p14:creationId xmlns:p14="http://schemas.microsoft.com/office/powerpoint/2010/main" val="4844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hape, square&#10;&#10;Description automatically generated">
            <a:extLst>
              <a:ext uri="{FF2B5EF4-FFF2-40B4-BE49-F238E27FC236}">
                <a16:creationId xmlns:a16="http://schemas.microsoft.com/office/drawing/2014/main" id="{03C68E7B-BD86-7537-6E71-7B3C4A1CA40E}"/>
              </a:ext>
            </a:extLst>
          </p:cNvPr>
          <p:cNvPicPr>
            <a:picLocks noChangeAspect="1"/>
          </p:cNvPicPr>
          <p:nvPr/>
        </p:nvPicPr>
        <p:blipFill>
          <a:blip r:embed="rId3"/>
          <a:stretch>
            <a:fillRect/>
          </a:stretch>
        </p:blipFill>
        <p:spPr>
          <a:xfrm>
            <a:off x="853090" y="1101073"/>
            <a:ext cx="10525583" cy="93061"/>
          </a:xfrm>
          <a:prstGeom prst="rect">
            <a:avLst/>
          </a:prstGeom>
        </p:spPr>
      </p:pic>
      <p:sp>
        <p:nvSpPr>
          <p:cNvPr id="8" name="TextBox 7">
            <a:extLst>
              <a:ext uri="{FF2B5EF4-FFF2-40B4-BE49-F238E27FC236}">
                <a16:creationId xmlns:a16="http://schemas.microsoft.com/office/drawing/2014/main" id="{258758F0-A5B2-A7D3-7841-27ED43B2D8D3}"/>
              </a:ext>
            </a:extLst>
          </p:cNvPr>
          <p:cNvSpPr txBox="1"/>
          <p:nvPr/>
        </p:nvSpPr>
        <p:spPr>
          <a:xfrm>
            <a:off x="3367127" y="1288643"/>
            <a:ext cx="7948353" cy="3547381"/>
          </a:xfrm>
          <a:prstGeom prst="rect">
            <a:avLst/>
          </a:prstGeom>
          <a:noFill/>
        </p:spPr>
        <p:txBody>
          <a:bodyPr wrap="square">
            <a:spAutoFit/>
          </a:bodyPr>
          <a:lstStyle/>
          <a:p>
            <a:pPr marL="342900" indent="-342900">
              <a:lnSpc>
                <a:spcPct val="107000"/>
              </a:lnSpc>
              <a:spcAft>
                <a:spcPts val="800"/>
              </a:spcAft>
              <a:buClr>
                <a:srgbClr val="92D050"/>
              </a:buClr>
              <a:buFont typeface="Courier New" panose="02070309020205020404" pitchFamily="49" charset="0"/>
              <a:buChar char="o"/>
            </a:pPr>
            <a:r>
              <a:rPr lang="en-GB" kern="100" dirty="0">
                <a:effectLst/>
                <a:latin typeface="Arial" panose="020B0604020202020204" pitchFamily="34" charset="0"/>
                <a:ea typeface="Calibri" panose="020F0502020204030204" pitchFamily="34" charset="0"/>
                <a:cs typeface="Arial" panose="020B0604020202020204" pitchFamily="34" charset="0"/>
              </a:rPr>
              <a:t>present historical evidence</a:t>
            </a:r>
          </a:p>
          <a:p>
            <a:pPr marL="342900" indent="-342900">
              <a:lnSpc>
                <a:spcPct val="107000"/>
              </a:lnSpc>
              <a:spcAft>
                <a:spcPts val="800"/>
              </a:spcAft>
              <a:buClr>
                <a:srgbClr val="92D050"/>
              </a:buClr>
              <a:buFont typeface="Courier New" panose="02070309020205020404" pitchFamily="49" charset="0"/>
              <a:buChar char="o"/>
            </a:pPr>
            <a:r>
              <a:rPr lang="en-GB" kern="100" dirty="0">
                <a:effectLst/>
                <a:latin typeface="Arial" panose="020B0604020202020204" pitchFamily="34" charset="0"/>
                <a:ea typeface="Calibri" panose="020F0502020204030204" pitchFamily="34" charset="0"/>
                <a:cs typeface="Arial" panose="020B0604020202020204" pitchFamily="34" charset="0"/>
              </a:rPr>
              <a:t>provide an interpretation of that evidence </a:t>
            </a:r>
          </a:p>
          <a:p>
            <a:pPr marL="342900" indent="-342900">
              <a:lnSpc>
                <a:spcPct val="107000"/>
              </a:lnSpc>
              <a:spcAft>
                <a:spcPts val="800"/>
              </a:spcAft>
              <a:buClr>
                <a:srgbClr val="92D050"/>
              </a:buClr>
              <a:buFont typeface="Courier New" panose="02070309020205020404" pitchFamily="49" charset="0"/>
              <a:buChar char="o"/>
            </a:pPr>
            <a:r>
              <a:rPr lang="en-GB" kern="100" dirty="0">
                <a:effectLst/>
                <a:latin typeface="Arial" panose="020B0604020202020204" pitchFamily="34" charset="0"/>
                <a:ea typeface="Calibri" panose="020F0502020204030204" pitchFamily="34" charset="0"/>
                <a:cs typeface="Arial" panose="020B0604020202020204" pitchFamily="34" charset="0"/>
              </a:rPr>
              <a:t>draws conclusions about the people/event/process reported in the primary source(s). </a:t>
            </a:r>
          </a:p>
          <a:p>
            <a:pPr>
              <a:lnSpc>
                <a:spcPct val="107000"/>
              </a:lnSpc>
              <a:spcAft>
                <a:spcPts val="800"/>
              </a:spcAft>
            </a:pPr>
            <a:r>
              <a:rPr lang="en-GB" kern="100" dirty="0">
                <a:effectLst/>
                <a:latin typeface="Arial" panose="020B0604020202020204" pitchFamily="34" charset="0"/>
                <a:ea typeface="Calibri" panose="020F0502020204030204" pitchFamily="34" charset="0"/>
                <a:cs typeface="Arial" panose="020B0604020202020204" pitchFamily="34" charset="0"/>
              </a:rPr>
              <a:t>A secondary source is always one step removed from the event/process under study. </a:t>
            </a:r>
          </a:p>
          <a:p>
            <a:pPr>
              <a:lnSpc>
                <a:spcPct val="107000"/>
              </a:lnSpc>
              <a:spcAft>
                <a:spcPts val="800"/>
              </a:spcAft>
            </a:pPr>
            <a:r>
              <a:rPr lang="en-GB" kern="100" dirty="0">
                <a:effectLst/>
                <a:latin typeface="Arial" panose="020B0604020202020204" pitchFamily="34" charset="0"/>
                <a:ea typeface="Calibri" panose="020F0502020204030204" pitchFamily="34" charset="0"/>
                <a:cs typeface="Arial" panose="020B0604020202020204" pitchFamily="34" charset="0"/>
              </a:rPr>
              <a:t>The purpose of the secondary source is to persuade the reader to adopt a point of view. </a:t>
            </a:r>
          </a:p>
          <a:p>
            <a:pPr>
              <a:lnSpc>
                <a:spcPct val="107000"/>
              </a:lnSpc>
              <a:spcAft>
                <a:spcPts val="800"/>
              </a:spcAft>
            </a:pPr>
            <a:r>
              <a:rPr lang="en-GB" kern="100" dirty="0">
                <a:effectLst/>
                <a:latin typeface="Arial" panose="020B0604020202020204" pitchFamily="34" charset="0"/>
                <a:ea typeface="Calibri" panose="020F0502020204030204" pitchFamily="34" charset="0"/>
                <a:cs typeface="Arial" panose="020B0604020202020204" pitchFamily="34" charset="0"/>
              </a:rPr>
              <a:t>When reading a secondary source, watch for the way that the writer presents their analysis and interpretation. </a:t>
            </a:r>
            <a:endParaRPr lang="en-GB" kern="100" dirty="0">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90D5CC-44DB-AD2F-5B0D-7A18100C505D}"/>
              </a:ext>
            </a:extLst>
          </p:cNvPr>
          <p:cNvSpPr txBox="1"/>
          <p:nvPr/>
        </p:nvSpPr>
        <p:spPr>
          <a:xfrm>
            <a:off x="3253102" y="5145087"/>
            <a:ext cx="8125571" cy="1477328"/>
          </a:xfrm>
          <a:prstGeom prst="rect">
            <a:avLst/>
          </a:prstGeom>
          <a:noFill/>
          <a:ln w="76200">
            <a:solidFill>
              <a:srgbClr val="EBF4E9"/>
            </a:solidFill>
          </a:ln>
        </p:spPr>
        <p:txBody>
          <a:bodyPr wrap="square" rtlCol="0">
            <a:spAutoFit/>
          </a:bodyPr>
          <a:lstStyle/>
          <a:p>
            <a:r>
              <a:rPr lang="en-GB" kern="100" dirty="0">
                <a:effectLst/>
                <a:latin typeface="Arial" panose="020B0604020202020204" pitchFamily="34" charset="0"/>
                <a:ea typeface="Calibri" panose="020F0502020204030204" pitchFamily="34" charset="0"/>
                <a:cs typeface="Arial" panose="020B0604020202020204" pitchFamily="34" charset="0"/>
              </a:rPr>
              <a:t>Catherine </a:t>
            </a:r>
            <a:r>
              <a:rPr lang="en-GB" kern="100" dirty="0" err="1">
                <a:effectLst/>
                <a:latin typeface="Arial" panose="020B0604020202020204" pitchFamily="34" charset="0"/>
                <a:ea typeface="Calibri" panose="020F0502020204030204" pitchFamily="34" charset="0"/>
                <a:cs typeface="Arial" panose="020B0604020202020204" pitchFamily="34" charset="0"/>
              </a:rPr>
              <a:t>Corless</a:t>
            </a:r>
            <a:r>
              <a:rPr lang="en-GB" kern="100" dirty="0">
                <a:effectLst/>
                <a:latin typeface="Arial" panose="020B0604020202020204" pitchFamily="34" charset="0"/>
                <a:ea typeface="Calibri" panose="020F0502020204030204" pitchFamily="34" charset="0"/>
                <a:cs typeface="Arial" panose="020B0604020202020204" pitchFamily="34" charset="0"/>
              </a:rPr>
              <a:t>’ memoir, </a:t>
            </a:r>
            <a:r>
              <a:rPr lang="en-GB" i="1" kern="100" dirty="0">
                <a:effectLst/>
                <a:latin typeface="Arial" panose="020B0604020202020204" pitchFamily="34" charset="0"/>
                <a:ea typeface="Calibri" panose="020F0502020204030204" pitchFamily="34" charset="0"/>
                <a:cs typeface="Arial" panose="020B0604020202020204" pitchFamily="34" charset="0"/>
              </a:rPr>
              <a:t>Belonging</a:t>
            </a:r>
            <a:r>
              <a:rPr lang="en-GB" kern="100" dirty="0">
                <a:effectLst/>
                <a:latin typeface="Arial" panose="020B0604020202020204" pitchFamily="34" charset="0"/>
                <a:ea typeface="Calibri" panose="020F0502020204030204" pitchFamily="34" charset="0"/>
                <a:cs typeface="Arial" panose="020B0604020202020204" pitchFamily="34" charset="0"/>
              </a:rPr>
              <a:t>, is </a:t>
            </a:r>
            <a:r>
              <a:rPr lang="en-GB" kern="100" dirty="0">
                <a:latin typeface="Arial" panose="020B0604020202020204" pitchFamily="34" charset="0"/>
                <a:ea typeface="Calibri" panose="020F0502020204030204" pitchFamily="34" charset="0"/>
                <a:cs typeface="Arial" panose="020B0604020202020204" pitchFamily="34" charset="0"/>
              </a:rPr>
              <a:t>about the </a:t>
            </a:r>
            <a:r>
              <a:rPr lang="en-GB" kern="100" dirty="0" err="1">
                <a:latin typeface="Arial" panose="020B0604020202020204" pitchFamily="34" charset="0"/>
                <a:ea typeface="Calibri" panose="020F0502020204030204" pitchFamily="34" charset="0"/>
                <a:cs typeface="Arial" panose="020B0604020202020204" pitchFamily="34" charset="0"/>
              </a:rPr>
              <a:t>Tuam</a:t>
            </a:r>
            <a:r>
              <a:rPr lang="en-GB" kern="100" dirty="0">
                <a:latin typeface="Arial" panose="020B0604020202020204" pitchFamily="34" charset="0"/>
                <a:ea typeface="Calibri" panose="020F0502020204030204" pitchFamily="34" charset="0"/>
                <a:cs typeface="Arial" panose="020B0604020202020204" pitchFamily="34" charset="0"/>
              </a:rPr>
              <a:t> home and her work as a historian</a:t>
            </a:r>
            <a:r>
              <a:rPr lang="en-GB" kern="100" dirty="0">
                <a:effectLst/>
                <a:latin typeface="Arial" panose="020B0604020202020204" pitchFamily="34" charset="0"/>
                <a:ea typeface="Calibri" panose="020F0502020204030204" pitchFamily="34" charset="0"/>
                <a:cs typeface="Arial" panose="020B0604020202020204" pitchFamily="34" charset="0"/>
              </a:rPr>
              <a:t>.</a:t>
            </a:r>
          </a:p>
          <a:p>
            <a:endParaRPr lang="en-GB" kern="100" dirty="0">
              <a:effectLst/>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a:t>
            </a:r>
            <a:r>
              <a:rPr lang="en-GB" i="1" dirty="0">
                <a:latin typeface="Arial" panose="020B0604020202020204" pitchFamily="34" charset="0"/>
                <a:cs typeface="Arial" panose="020B0604020202020204" pitchFamily="34" charset="0"/>
              </a:rPr>
              <a:t>Belonging </a:t>
            </a:r>
            <a:r>
              <a:rPr lang="en-GB" dirty="0">
                <a:latin typeface="Arial" panose="020B0604020202020204" pitchFamily="34" charset="0"/>
                <a:cs typeface="Arial" panose="020B0604020202020204" pitchFamily="34" charset="0"/>
              </a:rPr>
              <a:t>an example of a primary or a secondary source? Explain your answer.</a:t>
            </a:r>
          </a:p>
        </p:txBody>
      </p:sp>
      <p:sp>
        <p:nvSpPr>
          <p:cNvPr id="4" name="Title 1">
            <a:extLst>
              <a:ext uri="{FF2B5EF4-FFF2-40B4-BE49-F238E27FC236}">
                <a16:creationId xmlns:a16="http://schemas.microsoft.com/office/drawing/2014/main" id="{57CE3151-F701-7138-B7A7-33015C6C6C7F}"/>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4: Secondary sources</a:t>
            </a:r>
          </a:p>
        </p:txBody>
      </p:sp>
      <p:sp>
        <p:nvSpPr>
          <p:cNvPr id="2" name="TextBox 1">
            <a:extLst>
              <a:ext uri="{FF2B5EF4-FFF2-40B4-BE49-F238E27FC236}">
                <a16:creationId xmlns:a16="http://schemas.microsoft.com/office/drawing/2014/main" id="{B971B190-3C8C-22A2-9834-2FB0018E5126}"/>
              </a:ext>
            </a:extLst>
          </p:cNvPr>
          <p:cNvSpPr txBox="1"/>
          <p:nvPr/>
        </p:nvSpPr>
        <p:spPr>
          <a:xfrm>
            <a:off x="853091" y="1366293"/>
            <a:ext cx="2400012" cy="3631763"/>
          </a:xfrm>
          <a:prstGeom prst="rect">
            <a:avLst/>
          </a:prstGeom>
          <a:solidFill>
            <a:srgbClr val="EBF4E9"/>
          </a:solidFill>
        </p:spPr>
        <p:txBody>
          <a:bodyPr wrap="square" rtlCol="0">
            <a:spAutoFit/>
          </a:bodyPr>
          <a:lstStyle/>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For copyright reasons the image of the cover of </a:t>
            </a:r>
            <a:r>
              <a:rPr lang="en-GB" sz="1000" i="1" dirty="0">
                <a:latin typeface="Arial" panose="020B0604020202020204" pitchFamily="34" charset="0"/>
                <a:cs typeface="Arial" panose="020B0604020202020204" pitchFamily="34" charset="0"/>
              </a:rPr>
              <a:t>Belonging</a:t>
            </a:r>
            <a:r>
              <a:rPr lang="en-GB" sz="1000" dirty="0">
                <a:latin typeface="Arial" panose="020B0604020202020204" pitchFamily="34" charset="0"/>
                <a:cs typeface="Arial" panose="020B0604020202020204" pitchFamily="34" charset="0"/>
              </a:rPr>
              <a:t> cannot be displayed in this editable version of the slides. </a:t>
            </a:r>
          </a:p>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Instead, consider searching for the image online.</a:t>
            </a: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7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hape, square&#10;&#10;Description automatically generated">
            <a:extLst>
              <a:ext uri="{FF2B5EF4-FFF2-40B4-BE49-F238E27FC236}">
                <a16:creationId xmlns:a16="http://schemas.microsoft.com/office/drawing/2014/main" id="{754FD030-37C6-86DE-8D07-937D85A1CEEB}"/>
              </a:ext>
            </a:extLst>
          </p:cNvPr>
          <p:cNvPicPr>
            <a:picLocks noChangeAspect="1"/>
          </p:cNvPicPr>
          <p:nvPr/>
        </p:nvPicPr>
        <p:blipFill>
          <a:blip r:embed="rId3"/>
          <a:stretch>
            <a:fillRect/>
          </a:stretch>
        </p:blipFill>
        <p:spPr>
          <a:xfrm>
            <a:off x="853090" y="1101073"/>
            <a:ext cx="10525583" cy="93061"/>
          </a:xfrm>
          <a:prstGeom prst="rect">
            <a:avLst/>
          </a:prstGeom>
        </p:spPr>
      </p:pic>
      <p:sp>
        <p:nvSpPr>
          <p:cNvPr id="5" name="Title 1">
            <a:extLst>
              <a:ext uri="{FF2B5EF4-FFF2-40B4-BE49-F238E27FC236}">
                <a16:creationId xmlns:a16="http://schemas.microsoft.com/office/drawing/2014/main" id="{41F48E1C-184B-631C-9E8B-2447EE52B6C0}"/>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5: Options</a:t>
            </a:r>
          </a:p>
        </p:txBody>
      </p:sp>
      <p:grpSp>
        <p:nvGrpSpPr>
          <p:cNvPr id="10" name="Group 9">
            <a:extLst>
              <a:ext uri="{FF2B5EF4-FFF2-40B4-BE49-F238E27FC236}">
                <a16:creationId xmlns:a16="http://schemas.microsoft.com/office/drawing/2014/main" id="{1574E657-C89E-C8F1-415F-4AB8D5C33BF1}"/>
              </a:ext>
            </a:extLst>
          </p:cNvPr>
          <p:cNvGrpSpPr/>
          <p:nvPr/>
        </p:nvGrpSpPr>
        <p:grpSpPr>
          <a:xfrm>
            <a:off x="853090" y="1536174"/>
            <a:ext cx="10525585" cy="4154984"/>
            <a:chOff x="853090" y="1536174"/>
            <a:chExt cx="10525585" cy="4154984"/>
          </a:xfrm>
        </p:grpSpPr>
        <p:grpSp>
          <p:nvGrpSpPr>
            <p:cNvPr id="3" name="Group 2">
              <a:extLst>
                <a:ext uri="{FF2B5EF4-FFF2-40B4-BE49-F238E27FC236}">
                  <a16:creationId xmlns:a16="http://schemas.microsoft.com/office/drawing/2014/main" id="{8E498BC3-C11B-55BA-A622-7890DF94BF59}"/>
                </a:ext>
              </a:extLst>
            </p:cNvPr>
            <p:cNvGrpSpPr/>
            <p:nvPr/>
          </p:nvGrpSpPr>
          <p:grpSpPr>
            <a:xfrm>
              <a:off x="853090" y="1536174"/>
              <a:ext cx="10525585" cy="4154984"/>
              <a:chOff x="853090" y="1536174"/>
              <a:chExt cx="10525585" cy="4154984"/>
            </a:xfrm>
          </p:grpSpPr>
          <p:sp>
            <p:nvSpPr>
              <p:cNvPr id="13" name="TextBox 12">
                <a:extLst>
                  <a:ext uri="{FF2B5EF4-FFF2-40B4-BE49-F238E27FC236}">
                    <a16:creationId xmlns:a16="http://schemas.microsoft.com/office/drawing/2014/main" id="{B756E344-A0D5-96E1-A4E9-94BDA2A02F61}"/>
                  </a:ext>
                </a:extLst>
              </p:cNvPr>
              <p:cNvSpPr txBox="1"/>
              <p:nvPr/>
            </p:nvSpPr>
            <p:spPr>
              <a:xfrm>
                <a:off x="853090" y="1536174"/>
                <a:ext cx="5157289" cy="4154984"/>
              </a:xfrm>
              <a:prstGeom prst="rect">
                <a:avLst/>
              </a:prstGeom>
              <a:noFill/>
              <a:ln w="19050">
                <a:solidFill>
                  <a:srgbClr val="29A94F"/>
                </a:solidFill>
              </a:ln>
            </p:spPr>
            <p:txBody>
              <a:bodyPr wrap="square">
                <a:spAutoFit/>
              </a:bodyPr>
              <a:lstStyle/>
              <a:p>
                <a:pPr marL="514350" indent="-514350">
                  <a:buFont typeface="+mj-lt"/>
                  <a:buAutoNum type="arabicPeriod"/>
                </a:pPr>
                <a:r>
                  <a:rPr lang="en-GB" sz="2200" dirty="0">
                    <a:latin typeface="Arial" panose="020B0604020202020204" pitchFamily="34" charset="0"/>
                    <a:cs typeface="Arial" panose="020B0604020202020204" pitchFamily="34" charset="0"/>
                  </a:rPr>
                  <a:t>Memorialisation</a:t>
                </a:r>
              </a:p>
              <a:p>
                <a:pPr marL="514350" indent="-514350">
                  <a:buFont typeface="+mj-lt"/>
                  <a:buAutoNum type="arabicPeriod"/>
                </a:pPr>
                <a:r>
                  <a:rPr lang="en-GB" sz="2200" b="0" dirty="0">
                    <a:latin typeface="Arial" panose="020B0604020202020204" pitchFamily="34" charset="0"/>
                    <a:cs typeface="Arial" panose="020B0604020202020204" pitchFamily="34" charset="0"/>
                  </a:rPr>
                  <a:t>Exhumation of known human remains</a:t>
                </a:r>
              </a:p>
              <a:p>
                <a:pPr marL="514350" indent="-514350">
                  <a:buFont typeface="+mj-lt"/>
                  <a:buAutoNum type="arabicPeriod"/>
                </a:pPr>
                <a:r>
                  <a:rPr lang="en-GB" sz="2200" dirty="0">
                    <a:latin typeface="Arial" panose="020B0604020202020204" pitchFamily="34" charset="0"/>
                    <a:cs typeface="Arial" panose="020B0604020202020204" pitchFamily="34" charset="0"/>
                  </a:rPr>
                  <a:t>Forensic excavation and recovery of known human remains</a:t>
                </a:r>
                <a:endParaRPr lang="en-GB" sz="2200" b="0" dirty="0">
                  <a:latin typeface="Arial" panose="020B0604020202020204" pitchFamily="34" charset="0"/>
                  <a:cs typeface="Arial" panose="020B0604020202020204" pitchFamily="34" charset="0"/>
                </a:endParaRPr>
              </a:p>
              <a:p>
                <a:pPr marL="514350" indent="-514350">
                  <a:buFont typeface="+mj-lt"/>
                  <a:buAutoNum type="arabicPeriod"/>
                </a:pPr>
                <a:r>
                  <a:rPr lang="en-GB" sz="2200" dirty="0">
                    <a:latin typeface="Arial" panose="020B0604020202020204" pitchFamily="34" charset="0"/>
                    <a:cs typeface="Arial" panose="020B0604020202020204" pitchFamily="34" charset="0"/>
                  </a:rPr>
                  <a:t>Forensic excavation and recovery of known human remains with further evaluation and excavation of other areas of interest</a:t>
                </a:r>
              </a:p>
              <a:p>
                <a:pPr marL="514350" indent="-514350">
                  <a:buFont typeface="+mj-lt"/>
                  <a:buAutoNum type="arabicPeriod"/>
                </a:pPr>
                <a:r>
                  <a:rPr lang="en-GB" sz="2200" b="0" dirty="0">
                    <a:latin typeface="Arial" panose="020B0604020202020204" pitchFamily="34" charset="0"/>
                    <a:cs typeface="Arial" panose="020B0604020202020204" pitchFamily="34" charset="0"/>
                  </a:rPr>
                  <a:t>Forensic excavation of the total available area, removal and identification of human remains.</a:t>
                </a:r>
              </a:p>
            </p:txBody>
          </p:sp>
          <p:sp>
            <p:nvSpPr>
              <p:cNvPr id="7" name="TextBox 6">
                <a:extLst>
                  <a:ext uri="{FF2B5EF4-FFF2-40B4-BE49-F238E27FC236}">
                    <a16:creationId xmlns:a16="http://schemas.microsoft.com/office/drawing/2014/main" id="{1711FB37-ED1F-66C5-276E-C5DCFCBB3D48}"/>
                  </a:ext>
                </a:extLst>
              </p:cNvPr>
              <p:cNvSpPr txBox="1"/>
              <p:nvPr/>
            </p:nvSpPr>
            <p:spPr>
              <a:xfrm>
                <a:off x="6181623" y="2967335"/>
                <a:ext cx="5197052" cy="923330"/>
              </a:xfrm>
              <a:prstGeom prst="rect">
                <a:avLst/>
              </a:prstGeom>
              <a:solidFill>
                <a:srgbClr val="EBF4E9"/>
              </a:solidFill>
            </p:spPr>
            <p:txBody>
              <a:bodyPr wrap="square">
                <a:spAutoFit/>
              </a:bodyPr>
              <a:lstStyle/>
              <a:p>
                <a:pPr algn="ctr"/>
                <a:r>
                  <a:rPr lang="en-GB" dirty="0"/>
                  <a:t>Listen to clip from “</a:t>
                </a:r>
                <a:r>
                  <a:rPr lang="en-GB" dirty="0">
                    <a:hlinkClick r:id="rId4"/>
                  </a:rPr>
                  <a:t>They’ll even come after your soul</a:t>
                </a:r>
                <a:r>
                  <a:rPr lang="en-GB" dirty="0"/>
                  <a:t>”</a:t>
                </a:r>
              </a:p>
              <a:p>
                <a:pPr algn="ctr"/>
                <a:r>
                  <a:rPr lang="en-GB" dirty="0"/>
                  <a:t>Episode 2, </a:t>
                </a:r>
                <a:r>
                  <a:rPr lang="en-GB" dirty="0" err="1"/>
                  <a:t>Tuam</a:t>
                </a:r>
                <a:r>
                  <a:rPr lang="en-GB" dirty="0"/>
                  <a:t> Oral History podcast, from 20.59-22.25 mins.</a:t>
                </a:r>
              </a:p>
            </p:txBody>
          </p:sp>
        </p:grpSp>
        <p:pic>
          <p:nvPicPr>
            <p:cNvPr id="9" name="Graphic 8" descr="Podcast outline">
              <a:extLst>
                <a:ext uri="{FF2B5EF4-FFF2-40B4-BE49-F238E27FC236}">
                  <a16:creationId xmlns:a16="http://schemas.microsoft.com/office/drawing/2014/main" id="{6AF2AAA9-C61F-DE17-E04A-DCD563DB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2949" y="1969436"/>
              <a:ext cx="914400" cy="914400"/>
            </a:xfrm>
            <a:prstGeom prst="rect">
              <a:avLst/>
            </a:prstGeom>
          </p:spPr>
        </p:pic>
      </p:grpSp>
    </p:spTree>
    <p:extLst>
      <p:ext uri="{BB962C8B-B14F-4D97-AF65-F5344CB8AC3E}">
        <p14:creationId xmlns:p14="http://schemas.microsoft.com/office/powerpoint/2010/main" val="198335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hape, square&#10;&#10;Description automatically generated">
            <a:extLst>
              <a:ext uri="{FF2B5EF4-FFF2-40B4-BE49-F238E27FC236}">
                <a16:creationId xmlns:a16="http://schemas.microsoft.com/office/drawing/2014/main" id="{2AB8DC79-1DA6-C0F9-2F41-E341A993E5A0}"/>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3" name="TextBox 2">
            <a:extLst>
              <a:ext uri="{FF2B5EF4-FFF2-40B4-BE49-F238E27FC236}">
                <a16:creationId xmlns:a16="http://schemas.microsoft.com/office/drawing/2014/main" id="{7878A51F-A9E1-1CC4-B817-24E767F0EA33}"/>
              </a:ext>
            </a:extLst>
          </p:cNvPr>
          <p:cNvSpPr txBox="1"/>
          <p:nvPr/>
        </p:nvSpPr>
        <p:spPr>
          <a:xfrm>
            <a:off x="235444" y="1160700"/>
            <a:ext cx="11537456" cy="5586145"/>
          </a:xfrm>
          <a:prstGeom prst="rect">
            <a:avLst/>
          </a:prstGeom>
          <a:noFill/>
        </p:spPr>
        <p:txBody>
          <a:bodyPr wrap="square">
            <a:spAutoFit/>
          </a:bodyPr>
          <a:lstStyle/>
          <a:p>
            <a:pPr algn="ctr"/>
            <a:r>
              <a:rPr lang="en-GB" sz="1700" b="1" i="0" u="sng" dirty="0">
                <a:effectLst/>
                <a:latin typeface="Arial" panose="020B0604020202020204" pitchFamily="34" charset="0"/>
                <a:cs typeface="Arial" panose="020B0604020202020204" pitchFamily="34" charset="0"/>
              </a:rPr>
              <a:t>Statement of the Sisters of Bon Secours upon publication of the</a:t>
            </a:r>
            <a:endParaRPr lang="en-GB" sz="1700" b="0" i="0" dirty="0">
              <a:effectLst/>
              <a:latin typeface="Arial" panose="020B0604020202020204" pitchFamily="34" charset="0"/>
              <a:cs typeface="Arial" panose="020B0604020202020204" pitchFamily="34" charset="0"/>
            </a:endParaRPr>
          </a:p>
          <a:p>
            <a:pPr algn="ctr"/>
            <a:r>
              <a:rPr lang="en-GB" sz="1700" b="1" i="0" u="sng" dirty="0">
                <a:effectLst/>
                <a:latin typeface="Arial" panose="020B0604020202020204" pitchFamily="34" charset="0"/>
                <a:cs typeface="Arial" panose="020B0604020202020204" pitchFamily="34" charset="0"/>
              </a:rPr>
              <a:t>Report of the Commission of Investigation into Mother and Baby Homes</a:t>
            </a:r>
            <a:endParaRPr lang="en-GB" sz="1700" b="0" i="0" dirty="0">
              <a:effectLst/>
              <a:latin typeface="Arial" panose="020B0604020202020204" pitchFamily="34" charset="0"/>
              <a:cs typeface="Arial" panose="020B0604020202020204" pitchFamily="34" charset="0"/>
            </a:endParaRPr>
          </a:p>
          <a:p>
            <a:pPr algn="l"/>
            <a:r>
              <a:rPr lang="en-GB" sz="1700" b="0" i="0" dirty="0">
                <a:effectLst/>
                <a:latin typeface="Arial" panose="020B0604020202020204" pitchFamily="34" charset="0"/>
                <a:cs typeface="Arial" panose="020B0604020202020204" pitchFamily="34" charset="0"/>
              </a:rPr>
              <a:t> </a:t>
            </a:r>
          </a:p>
          <a:p>
            <a:pPr algn="l"/>
            <a:r>
              <a:rPr lang="en-GB" sz="1700" b="0" i="0" dirty="0">
                <a:effectLst/>
                <a:latin typeface="Arial" panose="020B0604020202020204" pitchFamily="34" charset="0"/>
                <a:cs typeface="Arial" panose="020B0604020202020204" pitchFamily="34" charset="0"/>
              </a:rPr>
              <a:t>The Commission’s report presents a history of our country in which many women and children were rejected, silenced and excluded; in which they were subjected to hardship; and in which their inherent human dignity was disrespected, in life and in death.</a:t>
            </a:r>
          </a:p>
          <a:p>
            <a:pPr algn="l"/>
            <a:r>
              <a:rPr lang="en-GB" sz="1700" b="0" i="0" dirty="0">
                <a:effectLst/>
                <a:latin typeface="Arial" panose="020B0604020202020204" pitchFamily="34" charset="0"/>
                <a:cs typeface="Arial" panose="020B0604020202020204" pitchFamily="34" charset="0"/>
              </a:rPr>
              <a:t> </a:t>
            </a:r>
          </a:p>
          <a:p>
            <a:pPr algn="l"/>
            <a:r>
              <a:rPr lang="en-GB" sz="1700" b="0" i="0" dirty="0">
                <a:effectLst/>
                <a:latin typeface="Arial" panose="020B0604020202020204" pitchFamily="34" charset="0"/>
                <a:cs typeface="Arial" panose="020B0604020202020204" pitchFamily="34" charset="0"/>
              </a:rPr>
              <a:t>Our Sisters of Bon Secours were part of this sorrowful history.</a:t>
            </a:r>
          </a:p>
          <a:p>
            <a:pPr algn="l"/>
            <a:r>
              <a:rPr lang="en-GB" sz="1700" b="0" i="0" dirty="0">
                <a:effectLst/>
                <a:latin typeface="Arial" panose="020B0604020202020204" pitchFamily="34" charset="0"/>
                <a:cs typeface="Arial" panose="020B0604020202020204" pitchFamily="34" charset="0"/>
              </a:rPr>
              <a:t> </a:t>
            </a:r>
          </a:p>
          <a:p>
            <a:pPr algn="l"/>
            <a:r>
              <a:rPr lang="en-GB" sz="1700" b="0" i="0" dirty="0">
                <a:effectLst/>
                <a:latin typeface="Arial" panose="020B0604020202020204" pitchFamily="34" charset="0"/>
                <a:cs typeface="Arial" panose="020B0604020202020204" pitchFamily="34" charset="0"/>
              </a:rPr>
              <a:t>Our Sisters ran [the] Mother and Baby Home in Tuam from 1925 to 1961. We did not live up to our Christianity when running the Home. We failed to respect the inherent dignity of the women and children who came to the Home. We failed to offer them the compassion that they so badly needed. We were part of the system in which they suffered hardship, loneliness and terrible hurt. We acknowledge in particular that infants and children who died at the Home were buried in a disrespectful and unacceptable way. For all that, we are deeply sorry.</a:t>
            </a:r>
          </a:p>
          <a:p>
            <a:pPr algn="l"/>
            <a:r>
              <a:rPr lang="en-GB" sz="1700" b="0" i="0" dirty="0">
                <a:effectLst/>
                <a:latin typeface="Arial" panose="020B0604020202020204" pitchFamily="34" charset="0"/>
                <a:cs typeface="Arial" panose="020B0604020202020204" pitchFamily="34" charset="0"/>
              </a:rPr>
              <a:t> </a:t>
            </a:r>
          </a:p>
          <a:p>
            <a:pPr algn="l"/>
            <a:r>
              <a:rPr lang="en-GB" sz="1700" b="0" i="0" dirty="0">
                <a:effectLst/>
                <a:latin typeface="Arial" panose="020B0604020202020204" pitchFamily="34" charset="0"/>
                <a:cs typeface="Arial" panose="020B0604020202020204" pitchFamily="34" charset="0"/>
              </a:rPr>
              <a:t>We offer our profound apologies to all the women and children of [the </a:t>
            </a:r>
            <a:r>
              <a:rPr lang="en-GB" sz="1700" b="0" i="0" dirty="0" err="1">
                <a:effectLst/>
                <a:latin typeface="Arial" panose="020B0604020202020204" pitchFamily="34" charset="0"/>
                <a:cs typeface="Arial" panose="020B0604020202020204" pitchFamily="34" charset="0"/>
              </a:rPr>
              <a:t>Tuam</a:t>
            </a:r>
            <a:r>
              <a:rPr lang="en-GB" sz="1700" b="0" i="0" dirty="0">
                <a:effectLst/>
                <a:latin typeface="Arial" panose="020B0604020202020204" pitchFamily="34" charset="0"/>
                <a:cs typeface="Arial" panose="020B0604020202020204" pitchFamily="34" charset="0"/>
              </a:rPr>
              <a:t>] Mother and Baby Home, to their families and to the people of this country.</a:t>
            </a:r>
          </a:p>
          <a:p>
            <a:pPr algn="l"/>
            <a:r>
              <a:rPr lang="en-GB" sz="1700" b="0" i="0" dirty="0">
                <a:effectLst/>
                <a:latin typeface="Arial" panose="020B0604020202020204" pitchFamily="34" charset="0"/>
                <a:cs typeface="Arial" panose="020B0604020202020204" pitchFamily="34" charset="0"/>
              </a:rPr>
              <a:t> </a:t>
            </a:r>
          </a:p>
          <a:p>
            <a:pPr algn="l"/>
            <a:r>
              <a:rPr lang="en-GB" sz="1700" b="0" i="0" dirty="0">
                <a:effectLst/>
                <a:latin typeface="Arial" panose="020B0604020202020204" pitchFamily="34" charset="0"/>
                <a:cs typeface="Arial" panose="020B0604020202020204" pitchFamily="34" charset="0"/>
              </a:rPr>
              <a:t>Healing is not possible until what happened is acknowledged. We hope and we pray that healing will come to all those affected; those who are living and those who have died. We hope that we, our church and our country can learn from this history.</a:t>
            </a:r>
          </a:p>
        </p:txBody>
      </p:sp>
      <p:sp>
        <p:nvSpPr>
          <p:cNvPr id="6" name="Title 1">
            <a:extLst>
              <a:ext uri="{FF2B5EF4-FFF2-40B4-BE49-F238E27FC236}">
                <a16:creationId xmlns:a16="http://schemas.microsoft.com/office/drawing/2014/main" id="{BFF62D1F-1272-5A24-68AB-CF1102EEA501}"/>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Activity 6: Statement</a:t>
            </a:r>
          </a:p>
        </p:txBody>
      </p:sp>
    </p:spTree>
    <p:extLst>
      <p:ext uri="{BB962C8B-B14F-4D97-AF65-F5344CB8AC3E}">
        <p14:creationId xmlns:p14="http://schemas.microsoft.com/office/powerpoint/2010/main" val="3776832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1399</Words>
  <Application>Microsoft Office PowerPoint</Application>
  <PresentationFormat>Widescreen</PresentationFormat>
  <Paragraphs>235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Lato</vt:lpstr>
      <vt:lpstr>Source Sans Pro</vt:lpstr>
      <vt:lpstr>office theme</vt:lpstr>
      <vt:lpstr>Mother and Baby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Mella Cusack</dc:creator>
  <cp:lastModifiedBy>Mella Cusack</cp:lastModifiedBy>
  <cp:revision>199</cp:revision>
  <cp:lastPrinted>2023-10-20T17:53:59Z</cp:lastPrinted>
  <dcterms:created xsi:type="dcterms:W3CDTF">2023-04-29T16:34:27Z</dcterms:created>
  <dcterms:modified xsi:type="dcterms:W3CDTF">2025-02-09T19:27:11Z</dcterms:modified>
</cp:coreProperties>
</file>